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tableStyles" Target="tableStyles.xml"/><Relationship Id="rId44" Type="http://schemas.openxmlformats.org/officeDocument/2006/relationships/presProps" Target="presProps.xml"/><Relationship Id="rId45" Type="http://schemas.openxmlformats.org/officeDocument/2006/relationships/viewProps" Target="viewProps.xml"/><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105" name=""/>
        <p:cNvGrpSpPr/>
        <p:nvPr/>
      </p:nvGrpSpPr>
      <p:grpSpPr>
        <a:xfrm>
          <a:off x="0" y="0"/>
          <a:ext cx="0" cy="0"/>
          <a:chOff x="0" y="0"/>
          <a:chExt cx="0" cy="0"/>
        </a:xfrm>
      </p:grpSpPr>
      <p:sp>
        <p:nvSpPr>
          <p:cNvPr id="1048718"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19"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20"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21"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22"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23"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bg>
      <p:bgRef idx="1001">
        <a:schemeClr val="bg2"/>
      </p:bgRef>
    </p:bg>
    <p:spTree>
      <p:nvGrpSpPr>
        <p:cNvPr id="24" name=""/>
        <p:cNvGrpSpPr/>
        <p:nvPr/>
      </p:nvGrpSpPr>
      <p:grpSpPr>
        <a:xfrm>
          <a:off x="0" y="0"/>
          <a:ext cx="0" cy="0"/>
          <a:chOff x="0" y="0"/>
          <a:chExt cx="0" cy="0"/>
        </a:xfrm>
      </p:grpSpPr>
      <p:sp>
        <p:nvSpPr>
          <p:cNvPr id="1048584" name="Rectangle 6"/>
          <p:cNvSpPr/>
          <p:nvPr/>
        </p:nvSpPr>
        <p:spPr bwMode="white">
          <a:xfrm>
            <a:off x="0" y="5971032"/>
            <a:ext cx="9144000" cy="886968"/>
          </a:xfrm>
          <a:prstGeom prst="rect"/>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5" name="Rectangle 9"/>
          <p:cNvSpPr/>
          <p:nvPr/>
        </p:nvSpPr>
        <p:spPr>
          <a:xfrm>
            <a:off x="-9144" y="6053328"/>
            <a:ext cx="2249424" cy="713232"/>
          </a:xfrm>
          <a:prstGeom prst="rect"/>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6" name="Rectangle 10"/>
          <p:cNvSpPr/>
          <p:nvPr/>
        </p:nvSpPr>
        <p:spPr>
          <a:xfrm>
            <a:off x="2359152" y="6044184"/>
            <a:ext cx="6784848" cy="713232"/>
          </a:xfrm>
          <a:prstGeom prst="rect"/>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7" name="Title 7"/>
          <p:cNvSpPr>
            <a:spLocks noGrp="1"/>
          </p:cNvSpPr>
          <p:nvPr>
            <p:ph type="ctrTitle"/>
          </p:nvPr>
        </p:nvSpPr>
        <p:spPr>
          <a:xfrm>
            <a:off x="2362200" y="4038600"/>
            <a:ext cx="6477000" cy="1828800"/>
          </a:xfrm>
        </p:spPr>
        <p:txBody>
          <a:bodyPr anchor="b"/>
          <a:lstStyle>
            <a:lvl1pPr>
              <a:defRPr baseline="0" cap="all"/>
            </a:lvl1pPr>
          </a:lstStyle>
          <a:p>
            <a:r>
              <a:rPr kumimoji="0" lang="en-US" smtClean="0"/>
              <a:t>Click to edit Master title style</a:t>
            </a:r>
            <a:endParaRPr kumimoji="0" lang="en-US"/>
          </a:p>
        </p:txBody>
      </p:sp>
      <p:sp>
        <p:nvSpPr>
          <p:cNvPr id="1048588" name="Subtitle 8"/>
          <p:cNvSpPr>
            <a:spLocks noGrp="1"/>
          </p:cNvSpPr>
          <p:nvPr>
            <p:ph type="subTitle" idx="1"/>
          </p:nvPr>
        </p:nvSpPr>
        <p:spPr>
          <a:xfrm>
            <a:off x="2362200" y="6050037"/>
            <a:ext cx="6705600" cy="685800"/>
          </a:xfrm>
        </p:spPr>
        <p:txBody>
          <a:bodyPr anchor="ctr">
            <a:normAutofit/>
          </a:bodyPr>
          <a:lstStyle>
            <a:lvl1pPr algn="l" indent="0" marL="0">
              <a:buNone/>
              <a:defRPr sz="2600">
                <a:solidFill>
                  <a:srgbClr val="FFFFFF"/>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kumimoji="0" lang="en-US" smtClean="0"/>
              <a:t>Click to edit Master subtitle style</a:t>
            </a:r>
            <a:endParaRPr kumimoji="0" lang="en-US"/>
          </a:p>
        </p:txBody>
      </p:sp>
      <p:sp>
        <p:nvSpPr>
          <p:cNvPr id="1048589"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15E5A0A-297F-4D89-8591-9DC18BB2FC7B}" type="datetimeFigureOut">
              <a:rPr lang="en-US" smtClean="0"/>
              <a:t>4/5/2020</a:t>
            </a:fld>
            <a:endParaRPr lang="en-US"/>
          </a:p>
        </p:txBody>
      </p:sp>
      <p:sp>
        <p:nvSpPr>
          <p:cNvPr id="1048590"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104859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9D8F4F4-AD43-4698-9D5B-8CC9F649DA1C}" type="slidenum">
              <a:rPr lang="en-US" smtClean="0"/>
              <a:t>‹#›</a:t>
            </a:fld>
            <a:endParaRPr lang="en-US"/>
          </a:p>
        </p:txBody>
      </p:sp>
    </p:spTree>
  </p:cSld>
  <p:clrMapOvr>
    <a:overrideClrMapping accent1="accent1" accent2="accent2" accent3="accent3" accent4="accent4" accent5="accent5" accent6="accent6" bg1="dk1" bg2="dk2" tx1="lt1" tx2="lt2"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99" name=""/>
        <p:cNvGrpSpPr/>
        <p:nvPr/>
      </p:nvGrpSpPr>
      <p:grpSpPr>
        <a:xfrm>
          <a:off x="0" y="0"/>
          <a:ext cx="0" cy="0"/>
          <a:chOff x="0" y="0"/>
          <a:chExt cx="0" cy="0"/>
        </a:xfrm>
      </p:grpSpPr>
      <p:sp>
        <p:nvSpPr>
          <p:cNvPr id="1048682" name="Title 1"/>
          <p:cNvSpPr>
            <a:spLocks noGrp="1"/>
          </p:cNvSpPr>
          <p:nvPr>
            <p:ph type="title"/>
          </p:nvPr>
        </p:nvSpPr>
        <p:spPr/>
        <p:txBody>
          <a:bodyPr/>
          <a:p>
            <a:r>
              <a:rPr kumimoji="0" lang="en-US" smtClean="0"/>
              <a:t>Click to edit Master title style</a:t>
            </a:r>
            <a:endParaRPr kumimoji="0" lang="en-US"/>
          </a:p>
        </p:txBody>
      </p:sp>
      <p:sp>
        <p:nvSpPr>
          <p:cNvPr id="1048683" name="Vertical Text Placeholder 2"/>
          <p:cNvSpPr>
            <a:spLocks noGrp="1"/>
          </p:cNvSpPr>
          <p:nvPr>
            <p:ph type="body" orient="vert" idx="1"/>
          </p:nvPr>
        </p:nvSpPr>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84" name="Date Placeholder 3"/>
          <p:cNvSpPr>
            <a:spLocks noGrp="1"/>
          </p:cNvSpPr>
          <p:nvPr>
            <p:ph type="dt" sz="half" idx="10"/>
          </p:nvPr>
        </p:nvSpPr>
        <p:spPr/>
        <p:txBody>
          <a:bodyPr/>
          <a:p>
            <a:fld id="{C15E5A0A-297F-4D89-8591-9DC18BB2FC7B}" type="datetimeFigureOut">
              <a:rPr lang="en-US" smtClean="0"/>
              <a:t>4/5/2020</a:t>
            </a:fld>
            <a:endParaRPr lang="en-US"/>
          </a:p>
        </p:txBody>
      </p:sp>
      <p:sp>
        <p:nvSpPr>
          <p:cNvPr id="1048685" name="Footer Placeholder 4"/>
          <p:cNvSpPr>
            <a:spLocks noGrp="1"/>
          </p:cNvSpPr>
          <p:nvPr>
            <p:ph type="ftr" sz="quarter" idx="11"/>
          </p:nvPr>
        </p:nvSpPr>
        <p:spPr/>
        <p:txBody>
          <a:bodyPr/>
          <a:p>
            <a:endParaRPr lang="en-US"/>
          </a:p>
        </p:txBody>
      </p:sp>
      <p:sp>
        <p:nvSpPr>
          <p:cNvPr id="1048686" name="Slide Number Placeholder 5"/>
          <p:cNvSpPr>
            <a:spLocks noGrp="1"/>
          </p:cNvSpPr>
          <p:nvPr>
            <p:ph type="sldNum" sz="quarter" idx="12"/>
          </p:nvPr>
        </p:nvSpPr>
        <p:spPr/>
        <p:txBody>
          <a:bodyPr/>
          <a:p>
            <a:fld id="{19D8F4F4-AD43-4698-9D5B-8CC9F649DA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type="vertTitleAndTx">
  <p:cSld name="Vertical Title and Text">
    <p:bg>
      <p:bgRef idx="1001">
        <a:schemeClr val="bg1"/>
      </p:bgRef>
    </p:bg>
    <p:spTree>
      <p:nvGrpSpPr>
        <p:cNvPr id="97" name=""/>
        <p:cNvGrpSpPr/>
        <p:nvPr/>
      </p:nvGrpSpPr>
      <p:grpSpPr>
        <a:xfrm>
          <a:off x="0" y="0"/>
          <a:ext cx="0" cy="0"/>
          <a:chOff x="0" y="0"/>
          <a:chExt cx="0" cy="0"/>
        </a:xfrm>
      </p:grpSpPr>
      <p:sp>
        <p:nvSpPr>
          <p:cNvPr id="1048664" name="Vertical Title 1"/>
          <p:cNvSpPr>
            <a:spLocks noGrp="1"/>
          </p:cNvSpPr>
          <p:nvPr>
            <p:ph type="title" orient="vert"/>
          </p:nvPr>
        </p:nvSpPr>
        <p:spPr>
          <a:xfrm>
            <a:off x="6553200" y="609600"/>
            <a:ext cx="2057400" cy="5516563"/>
          </a:xfrm>
        </p:spPr>
        <p:txBody>
          <a:bodyPr vert="eaVert"/>
          <a:p>
            <a:r>
              <a:rPr kumimoji="0" lang="en-US" smtClean="0"/>
              <a:t>Click to edit Master title style</a:t>
            </a:r>
            <a:endParaRPr kumimoji="0" lang="en-US"/>
          </a:p>
        </p:txBody>
      </p:sp>
      <p:sp>
        <p:nvSpPr>
          <p:cNvPr id="1048665" name="Vertical Text Placeholder 2"/>
          <p:cNvSpPr>
            <a:spLocks noGrp="1"/>
          </p:cNvSpPr>
          <p:nvPr>
            <p:ph type="body" orient="vert" idx="1"/>
          </p:nvPr>
        </p:nvSpPr>
        <p:spPr>
          <a:xfrm>
            <a:off x="457200" y="609600"/>
            <a:ext cx="5562600" cy="5516564"/>
          </a:xfrm>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66" name="Date Placeholder 3"/>
          <p:cNvSpPr>
            <a:spLocks noGrp="1"/>
          </p:cNvSpPr>
          <p:nvPr>
            <p:ph type="dt" sz="half" idx="10"/>
          </p:nvPr>
        </p:nvSpPr>
        <p:spPr>
          <a:xfrm>
            <a:off x="6553200" y="6248402"/>
            <a:ext cx="2209800" cy="365125"/>
          </a:xfrm>
        </p:spPr>
        <p:txBody>
          <a:bodyPr/>
          <a:p>
            <a:fld id="{C15E5A0A-297F-4D89-8591-9DC18BB2FC7B}" type="datetimeFigureOut">
              <a:rPr lang="en-US" smtClean="0"/>
              <a:t>4/5/2020</a:t>
            </a:fld>
            <a:endParaRPr lang="en-US"/>
          </a:p>
        </p:txBody>
      </p:sp>
      <p:sp>
        <p:nvSpPr>
          <p:cNvPr id="1048667" name="Footer Placeholder 4"/>
          <p:cNvSpPr>
            <a:spLocks noGrp="1"/>
          </p:cNvSpPr>
          <p:nvPr>
            <p:ph type="ftr" sz="quarter" idx="11"/>
          </p:nvPr>
        </p:nvSpPr>
        <p:spPr>
          <a:xfrm>
            <a:off x="457201" y="6248207"/>
            <a:ext cx="5573483" cy="365125"/>
          </a:xfrm>
        </p:spPr>
        <p:txBody>
          <a:bodyPr/>
          <a:p>
            <a:endParaRPr lang="en-US"/>
          </a:p>
        </p:txBody>
      </p:sp>
      <p:sp>
        <p:nvSpPr>
          <p:cNvPr id="1048668" name="Rectangle 6"/>
          <p:cNvSpPr/>
          <p:nvPr/>
        </p:nvSpPr>
        <p:spPr bwMode="white">
          <a:xfrm>
            <a:off x="6096318" y="0"/>
            <a:ext cx="320040" cy="6858000"/>
          </a:xfrm>
          <a:prstGeom prst="rect"/>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669" name="Rectangle 7"/>
          <p:cNvSpPr/>
          <p:nvPr/>
        </p:nvSpPr>
        <p:spPr>
          <a:xfrm>
            <a:off x="6142038" y="609600"/>
            <a:ext cx="228600" cy="6248400"/>
          </a:xfrm>
          <a:prstGeom prst="rect"/>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670" name="Rectangle 8"/>
          <p:cNvSpPr/>
          <p:nvPr/>
        </p:nvSpPr>
        <p:spPr>
          <a:xfrm>
            <a:off x="6142038" y="0"/>
            <a:ext cx="228600" cy="533400"/>
          </a:xfrm>
          <a:prstGeom prst="rect"/>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671" name="Slide Number Placeholder 5"/>
          <p:cNvSpPr>
            <a:spLocks noGrp="1"/>
          </p:cNvSpPr>
          <p:nvPr>
            <p:ph type="sldNum" sz="quarter" idx="12"/>
          </p:nvPr>
        </p:nvSpPr>
        <p:spPr>
          <a:xfrm rot="5400000">
            <a:off x="5989638" y="144462"/>
            <a:ext cx="533400" cy="244476"/>
          </a:xfrm>
        </p:spPr>
        <p:txBody>
          <a:bodyPr/>
          <a:p>
            <a:fld id="{19D8F4F4-AD43-4698-9D5B-8CC9F649DA1C}" type="slidenum">
              <a:rPr lang="en-US" smtClean="0"/>
              <a:t>‹#›</a:t>
            </a:fld>
            <a:endParaRPr lang="en-US"/>
          </a:p>
        </p:txBody>
      </p:sp>
    </p:spTree>
  </p:cSld>
  <p:clrMapOvr>
    <a:overrideClrMapping accent1="accent1" accent2="accent2" accent3="accent3" accent4="accent4" accent5="accent5" accent6="accent6" bg1="lt1" bg2="lt2" tx1="dk1" tx2="dk2"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6" name=""/>
        <p:cNvGrpSpPr/>
        <p:nvPr/>
      </p:nvGrpSpPr>
      <p:grpSpPr>
        <a:xfrm>
          <a:off x="0" y="0"/>
          <a:ext cx="0" cy="0"/>
          <a:chOff x="0" y="0"/>
          <a:chExt cx="0" cy="0"/>
        </a:xfrm>
      </p:grpSpPr>
      <p:sp>
        <p:nvSpPr>
          <p:cNvPr id="1048594" name="Title 1"/>
          <p:cNvSpPr>
            <a:spLocks noGrp="1"/>
          </p:cNvSpPr>
          <p:nvPr>
            <p:ph type="title"/>
          </p:nvPr>
        </p:nvSpPr>
        <p:spPr>
          <a:xfrm>
            <a:off x="612648" y="228600"/>
            <a:ext cx="8153400" cy="990600"/>
          </a:xfrm>
        </p:spPr>
        <p:txBody>
          <a:bodyPr/>
          <a:p>
            <a:r>
              <a:rPr kumimoji="0" lang="en-US" smtClean="0"/>
              <a:t>Click to edit Master title style</a:t>
            </a:r>
            <a:endParaRPr kumimoji="0" lang="en-US"/>
          </a:p>
        </p:txBody>
      </p:sp>
      <p:sp>
        <p:nvSpPr>
          <p:cNvPr id="1048595" name="Date Placeholder 3"/>
          <p:cNvSpPr>
            <a:spLocks noGrp="1"/>
          </p:cNvSpPr>
          <p:nvPr>
            <p:ph type="dt" sz="half" idx="10"/>
          </p:nvPr>
        </p:nvSpPr>
        <p:spPr/>
        <p:txBody>
          <a:bodyPr/>
          <a:p>
            <a:fld id="{C15E5A0A-297F-4D89-8591-9DC18BB2FC7B}" type="datetimeFigureOut">
              <a:rPr lang="en-US" smtClean="0"/>
              <a:t>4/5/2020</a:t>
            </a:fld>
            <a:endParaRPr lang="en-US"/>
          </a:p>
        </p:txBody>
      </p:sp>
      <p:sp>
        <p:nvSpPr>
          <p:cNvPr id="1048596" name="Footer Placeholder 4"/>
          <p:cNvSpPr>
            <a:spLocks noGrp="1"/>
          </p:cNvSpPr>
          <p:nvPr>
            <p:ph type="ftr" sz="quarter" idx="11"/>
          </p:nvPr>
        </p:nvSpPr>
        <p:spPr/>
        <p:txBody>
          <a:bodyPr/>
          <a:p>
            <a:endParaRPr lang="en-US"/>
          </a:p>
        </p:txBody>
      </p:sp>
      <p:sp>
        <p:nvSpPr>
          <p:cNvPr id="1048597" name="Slide Number Placeholder 5"/>
          <p:cNvSpPr>
            <a:spLocks noGrp="1"/>
          </p:cNvSpPr>
          <p:nvPr>
            <p:ph type="sldNum" sz="quarter" idx="12"/>
          </p:nvPr>
        </p:nvSpPr>
        <p:spPr/>
        <p:txBody>
          <a:bodyPr/>
          <a:lstStyle>
            <a:lvl1pPr>
              <a:defRPr>
                <a:solidFill>
                  <a:srgbClr val="FFFFFF"/>
                </a:solidFill>
              </a:defRPr>
            </a:lvl1pPr>
          </a:lstStyle>
          <a:p>
            <a:fld id="{19D8F4F4-AD43-4698-9D5B-8CC9F649DA1C}" type="slidenum">
              <a:rPr lang="en-US" smtClean="0"/>
              <a:t>‹#›</a:t>
            </a:fld>
            <a:endParaRPr lang="en-US"/>
          </a:p>
        </p:txBody>
      </p:sp>
      <p:sp>
        <p:nvSpPr>
          <p:cNvPr id="1048598" name="Content Placeholder 7"/>
          <p:cNvSpPr>
            <a:spLocks noGrp="1"/>
          </p:cNvSpPr>
          <p:nvPr>
            <p:ph sz="quarter" idx="1"/>
          </p:nvPr>
        </p:nvSpPr>
        <p:spPr>
          <a:xfrm>
            <a:off x="612648" y="1600200"/>
            <a:ext cx="8153400" cy="4495800"/>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Header">
    <p:bg>
      <p:bgRef idx="1003">
        <a:schemeClr val="bg1"/>
      </p:bgRef>
    </p:bg>
    <p:spTree>
      <p:nvGrpSpPr>
        <p:cNvPr id="100" name=""/>
        <p:cNvGrpSpPr/>
        <p:nvPr/>
      </p:nvGrpSpPr>
      <p:grpSpPr>
        <a:xfrm>
          <a:off x="0" y="0"/>
          <a:ext cx="0" cy="0"/>
          <a:chOff x="0" y="0"/>
          <a:chExt cx="0" cy="0"/>
        </a:xfrm>
      </p:grpSpPr>
      <p:sp>
        <p:nvSpPr>
          <p:cNvPr id="1048687" name="Text Placeholder 2"/>
          <p:cNvSpPr>
            <a:spLocks noGrp="1"/>
          </p:cNvSpPr>
          <p:nvPr>
            <p:ph type="body" idx="1"/>
          </p:nvPr>
        </p:nvSpPr>
        <p:spPr>
          <a:xfrm>
            <a:off x="1371600" y="2743200"/>
            <a:ext cx="7123113" cy="1673225"/>
          </a:xfrm>
        </p:spPr>
        <p:txBody>
          <a:bodyPr anchor="t"/>
          <a:lstStyle>
            <a:lvl1pPr indent="0" marL="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eaLnBrk="1" hangingPunct="1" latinLnBrk="0" lvl="0"/>
            <a:r>
              <a:rPr kumimoji="0" lang="en-US" smtClean="0"/>
              <a:t>Click to edit Master text styles</a:t>
            </a:r>
          </a:p>
        </p:txBody>
      </p:sp>
      <p:sp>
        <p:nvSpPr>
          <p:cNvPr id="1048688" name="Rectangle 6"/>
          <p:cNvSpPr/>
          <p:nvPr/>
        </p:nvSpPr>
        <p:spPr bwMode="white">
          <a:xfrm>
            <a:off x="0" y="1524000"/>
            <a:ext cx="9144000" cy="1143000"/>
          </a:xfrm>
          <a:prstGeom prst="rect"/>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89" name="Rectangle 7"/>
          <p:cNvSpPr/>
          <p:nvPr/>
        </p:nvSpPr>
        <p:spPr>
          <a:xfrm>
            <a:off x="0" y="1600200"/>
            <a:ext cx="1295400" cy="990600"/>
          </a:xfrm>
          <a:prstGeom prst="rect"/>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90" name="Rectangle 8"/>
          <p:cNvSpPr/>
          <p:nvPr/>
        </p:nvSpPr>
        <p:spPr>
          <a:xfrm>
            <a:off x="1371600" y="1600200"/>
            <a:ext cx="7772400" cy="990600"/>
          </a:xfrm>
          <a:prstGeom prst="rect"/>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91" name="Title 1"/>
          <p:cNvSpPr>
            <a:spLocks noGrp="1"/>
          </p:cNvSpPr>
          <p:nvPr>
            <p:ph type="title"/>
          </p:nvPr>
        </p:nvSpPr>
        <p:spPr>
          <a:xfrm>
            <a:off x="1371600" y="1600200"/>
            <a:ext cx="7620000" cy="990600"/>
          </a:xfrm>
        </p:spPr>
        <p:txBody>
          <a:bodyPr/>
          <a:lstStyle>
            <a:lvl1pPr algn="l">
              <a:buNone/>
              <a:defRPr b="0" cap="none" sz="4400">
                <a:solidFill>
                  <a:srgbClr val="FFFFFF"/>
                </a:solidFill>
              </a:defRPr>
            </a:lvl1pPr>
          </a:lstStyle>
          <a:p>
            <a:r>
              <a:rPr kumimoji="0" lang="en-US" smtClean="0"/>
              <a:t>Click to edit Master title style</a:t>
            </a:r>
            <a:endParaRPr kumimoji="0" lang="en-US"/>
          </a:p>
        </p:txBody>
      </p:sp>
      <p:sp>
        <p:nvSpPr>
          <p:cNvPr id="1048692" name="Date Placeholder 11"/>
          <p:cNvSpPr>
            <a:spLocks noGrp="1"/>
          </p:cNvSpPr>
          <p:nvPr>
            <p:ph type="dt" sz="half" idx="10"/>
          </p:nvPr>
        </p:nvSpPr>
        <p:spPr/>
        <p:txBody>
          <a:bodyPr/>
          <a:p>
            <a:fld id="{C15E5A0A-297F-4D89-8591-9DC18BB2FC7B}" type="datetimeFigureOut">
              <a:rPr lang="en-US" smtClean="0"/>
              <a:t>4/5/2020</a:t>
            </a:fld>
            <a:endParaRPr lang="en-US"/>
          </a:p>
        </p:txBody>
      </p:sp>
      <p:sp>
        <p:nvSpPr>
          <p:cNvPr id="104869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9D8F4F4-AD43-4698-9D5B-8CC9F649DA1C}" type="slidenum">
              <a:rPr lang="en-US" smtClean="0"/>
              <a:t>‹#›</a:t>
            </a:fld>
            <a:endParaRPr lang="en-US"/>
          </a:p>
        </p:txBody>
      </p:sp>
      <p:sp>
        <p:nvSpPr>
          <p:cNvPr id="1048694" name="Footer Placeholder 13"/>
          <p:cNvSpPr>
            <a:spLocks noGrp="1"/>
          </p:cNvSpPr>
          <p:nvPr>
            <p:ph type="ftr" sz="quarter" idx="12"/>
          </p:nvPr>
        </p:nvSpPr>
        <p:spPr/>
        <p:txBody>
          <a:bodyPr/>
          <a:p>
            <a:endParaRPr lang="en-US"/>
          </a:p>
        </p:txBody>
      </p:sp>
    </p:spTree>
  </p:cSld>
  <p:clrMapOvr>
    <a:overrideClrMapping accent1="accent1" accent2="accent2" accent3="accent3" accent4="accent4" accent5="accent5" accent6="accent6" bg1="lt1" bg2="lt2" tx1="dk1" tx2="dk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01" name=""/>
        <p:cNvGrpSpPr/>
        <p:nvPr/>
      </p:nvGrpSpPr>
      <p:grpSpPr>
        <a:xfrm>
          <a:off x="0" y="0"/>
          <a:ext cx="0" cy="0"/>
          <a:chOff x="0" y="0"/>
          <a:chExt cx="0" cy="0"/>
        </a:xfrm>
      </p:grpSpPr>
      <p:sp>
        <p:nvSpPr>
          <p:cNvPr id="1048695" name="Title 1"/>
          <p:cNvSpPr>
            <a:spLocks noGrp="1"/>
          </p:cNvSpPr>
          <p:nvPr>
            <p:ph type="title"/>
          </p:nvPr>
        </p:nvSpPr>
        <p:spPr/>
        <p:txBody>
          <a:bodyPr/>
          <a:p>
            <a:r>
              <a:rPr kumimoji="0" lang="en-US" smtClean="0"/>
              <a:t>Click to edit Master title style</a:t>
            </a:r>
            <a:endParaRPr kumimoji="0" lang="en-US"/>
          </a:p>
        </p:txBody>
      </p:sp>
      <p:sp>
        <p:nvSpPr>
          <p:cNvPr id="1048696" name="Content Placeholder 8"/>
          <p:cNvSpPr>
            <a:spLocks noGrp="1"/>
          </p:cNvSpPr>
          <p:nvPr>
            <p:ph sz="quarter" idx="1"/>
          </p:nvPr>
        </p:nvSpPr>
        <p:spPr>
          <a:xfrm>
            <a:off x="609600" y="1589567"/>
            <a:ext cx="3886200" cy="4572000"/>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97" name="Content Placeholder 10"/>
          <p:cNvSpPr>
            <a:spLocks noGrp="1"/>
          </p:cNvSpPr>
          <p:nvPr>
            <p:ph sz="quarter" idx="2"/>
          </p:nvPr>
        </p:nvSpPr>
        <p:spPr>
          <a:xfrm>
            <a:off x="4844901" y="1589567"/>
            <a:ext cx="3886200" cy="4572000"/>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98" name="Date Placeholder 7"/>
          <p:cNvSpPr>
            <a:spLocks noGrp="1"/>
          </p:cNvSpPr>
          <p:nvPr>
            <p:ph type="dt" sz="half" idx="15"/>
          </p:nvPr>
        </p:nvSpPr>
        <p:spPr/>
        <p:txBody>
          <a:bodyPr rtlCol="0"/>
          <a:p>
            <a:fld id="{C15E5A0A-297F-4D89-8591-9DC18BB2FC7B}" type="datetimeFigureOut">
              <a:rPr lang="en-US" smtClean="0"/>
              <a:t>4/5/2020</a:t>
            </a:fld>
            <a:endParaRPr lang="en-US"/>
          </a:p>
        </p:txBody>
      </p:sp>
      <p:sp>
        <p:nvSpPr>
          <p:cNvPr id="1048699" name="Slide Number Placeholder 9"/>
          <p:cNvSpPr>
            <a:spLocks noGrp="1"/>
          </p:cNvSpPr>
          <p:nvPr>
            <p:ph type="sldNum" sz="quarter" idx="16"/>
          </p:nvPr>
        </p:nvSpPr>
        <p:spPr/>
        <p:txBody>
          <a:bodyPr rtlCol="0"/>
          <a:p>
            <a:fld id="{19D8F4F4-AD43-4698-9D5B-8CC9F649DA1C}" type="slidenum">
              <a:rPr lang="en-US" smtClean="0"/>
              <a:t>‹#›</a:t>
            </a:fld>
            <a:endParaRPr lang="en-US"/>
          </a:p>
        </p:txBody>
      </p:sp>
      <p:sp>
        <p:nvSpPr>
          <p:cNvPr id="1048700" name="Footer Placeholder 11"/>
          <p:cNvSpPr>
            <a:spLocks noGrp="1"/>
          </p:cNvSpPr>
          <p:nvPr>
            <p:ph type="ftr" sz="quarter" idx="17"/>
          </p:nvPr>
        </p:nvSpPr>
        <p:spPr/>
        <p:txBody>
          <a:bodyPr rtlCol="0"/>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02" name=""/>
        <p:cNvGrpSpPr/>
        <p:nvPr/>
      </p:nvGrpSpPr>
      <p:grpSpPr>
        <a:xfrm>
          <a:off x="0" y="0"/>
          <a:ext cx="0" cy="0"/>
          <a:chOff x="0" y="0"/>
          <a:chExt cx="0" cy="0"/>
        </a:xfrm>
      </p:grpSpPr>
      <p:sp>
        <p:nvSpPr>
          <p:cNvPr id="1048701" name="Title 1"/>
          <p:cNvSpPr>
            <a:spLocks noGrp="1"/>
          </p:cNvSpPr>
          <p:nvPr>
            <p:ph type="title"/>
          </p:nvPr>
        </p:nvSpPr>
        <p:spPr>
          <a:xfrm>
            <a:off x="533400" y="273050"/>
            <a:ext cx="8153400" cy="869950"/>
          </a:xfrm>
        </p:spPr>
        <p:txBody>
          <a:bodyPr anchor="ctr"/>
          <a:p>
            <a:r>
              <a:rPr kumimoji="0" lang="en-US" smtClean="0"/>
              <a:t>Click to edit Master title style</a:t>
            </a:r>
            <a:endParaRPr kumimoji="0" lang="en-US"/>
          </a:p>
        </p:txBody>
      </p:sp>
      <p:sp>
        <p:nvSpPr>
          <p:cNvPr id="1048702" name="Content Placeholder 10"/>
          <p:cNvSpPr>
            <a:spLocks noGrp="1"/>
          </p:cNvSpPr>
          <p:nvPr>
            <p:ph sz="quarter" idx="2"/>
          </p:nvPr>
        </p:nvSpPr>
        <p:spPr>
          <a:xfrm>
            <a:off x="609600" y="2438400"/>
            <a:ext cx="3886200" cy="3581400"/>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703" name="Content Placeholder 12"/>
          <p:cNvSpPr>
            <a:spLocks noGrp="1"/>
          </p:cNvSpPr>
          <p:nvPr>
            <p:ph sz="quarter" idx="4"/>
          </p:nvPr>
        </p:nvSpPr>
        <p:spPr>
          <a:xfrm>
            <a:off x="4800600" y="2438400"/>
            <a:ext cx="3886200" cy="3581400"/>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704" name="Date Placeholder 9"/>
          <p:cNvSpPr>
            <a:spLocks noGrp="1"/>
          </p:cNvSpPr>
          <p:nvPr>
            <p:ph type="dt" sz="half" idx="15"/>
          </p:nvPr>
        </p:nvSpPr>
        <p:spPr/>
        <p:txBody>
          <a:bodyPr rtlCol="0"/>
          <a:p>
            <a:fld id="{C15E5A0A-297F-4D89-8591-9DC18BB2FC7B}" type="datetimeFigureOut">
              <a:rPr lang="en-US" smtClean="0"/>
              <a:t>4/5/2020</a:t>
            </a:fld>
            <a:endParaRPr lang="en-US"/>
          </a:p>
        </p:txBody>
      </p:sp>
      <p:sp>
        <p:nvSpPr>
          <p:cNvPr id="1048705" name="Slide Number Placeholder 11"/>
          <p:cNvSpPr>
            <a:spLocks noGrp="1"/>
          </p:cNvSpPr>
          <p:nvPr>
            <p:ph type="sldNum" sz="quarter" idx="16"/>
          </p:nvPr>
        </p:nvSpPr>
        <p:spPr/>
        <p:txBody>
          <a:bodyPr rtlCol="0"/>
          <a:p>
            <a:fld id="{19D8F4F4-AD43-4698-9D5B-8CC9F649DA1C}" type="slidenum">
              <a:rPr lang="en-US" smtClean="0"/>
              <a:t>‹#›</a:t>
            </a:fld>
            <a:endParaRPr lang="en-US"/>
          </a:p>
        </p:txBody>
      </p:sp>
      <p:sp>
        <p:nvSpPr>
          <p:cNvPr id="1048706" name="Footer Placeholder 13"/>
          <p:cNvSpPr>
            <a:spLocks noGrp="1"/>
          </p:cNvSpPr>
          <p:nvPr>
            <p:ph type="ftr" sz="quarter" idx="17"/>
          </p:nvPr>
        </p:nvSpPr>
        <p:spPr/>
        <p:txBody>
          <a:bodyPr rtlCol="0"/>
          <a:p>
            <a:endParaRPr lang="en-US"/>
          </a:p>
        </p:txBody>
      </p:sp>
      <p:sp>
        <p:nvSpPr>
          <p:cNvPr id="1048707" name="Text Placeholder 15"/>
          <p:cNvSpPr>
            <a:spLocks noGrp="1"/>
          </p:cNvSpPr>
          <p:nvPr>
            <p:ph type="body" sz="quarter" idx="1"/>
          </p:nvPr>
        </p:nvSpPr>
        <p:spPr>
          <a:xfrm>
            <a:off x="609600" y="1752600"/>
            <a:ext cx="3886200" cy="640080"/>
          </a:xfrm>
          <a:solidFill>
            <a:schemeClr val="accent2"/>
          </a:solidFill>
        </p:spPr>
        <p:txBody>
          <a:bodyPr anchor="ctr" rtlCol="0"/>
          <a:lstStyle>
            <a:lvl1pPr indent="0" marL="0">
              <a:buFontTx/>
              <a:buNone/>
              <a:defRPr b="1" sz="2000">
                <a:solidFill>
                  <a:srgbClr val="FFFFFF"/>
                </a:solidFill>
              </a:defRPr>
            </a:lvl1pPr>
          </a:lstStyle>
          <a:p>
            <a:pPr eaLnBrk="1" hangingPunct="1" latinLnBrk="0" lvl="0"/>
            <a:r>
              <a:rPr kumimoji="0" lang="en-US" smtClean="0"/>
              <a:t>Click to edit Master text styles</a:t>
            </a:r>
          </a:p>
        </p:txBody>
      </p:sp>
      <p:sp>
        <p:nvSpPr>
          <p:cNvPr id="1048708" name="Text Placeholder 14"/>
          <p:cNvSpPr>
            <a:spLocks noGrp="1"/>
          </p:cNvSpPr>
          <p:nvPr>
            <p:ph type="body" sz="quarter" idx="3"/>
          </p:nvPr>
        </p:nvSpPr>
        <p:spPr>
          <a:xfrm>
            <a:off x="4800600" y="1752600"/>
            <a:ext cx="3886200" cy="640080"/>
          </a:xfrm>
          <a:solidFill>
            <a:schemeClr val="accent4"/>
          </a:solidFill>
        </p:spPr>
        <p:txBody>
          <a:bodyPr anchor="ctr" rtlCol="0"/>
          <a:lstStyle>
            <a:lvl1pPr indent="0" marL="0">
              <a:buFontTx/>
              <a:buNone/>
              <a:defRPr b="1" sz="2000">
                <a:solidFill>
                  <a:srgbClr val="FFFFFF"/>
                </a:solidFill>
              </a:defRPr>
            </a:lvl1pPr>
          </a:lstStyle>
          <a:p>
            <a:pPr eaLnBrk="1" hangingPunct="1" latinLnBrk="0" lvl="0"/>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96" name=""/>
        <p:cNvGrpSpPr/>
        <p:nvPr/>
      </p:nvGrpSpPr>
      <p:grpSpPr>
        <a:xfrm>
          <a:off x="0" y="0"/>
          <a:ext cx="0" cy="0"/>
          <a:chOff x="0" y="0"/>
          <a:chExt cx="0" cy="0"/>
        </a:xfrm>
      </p:grpSpPr>
      <p:sp>
        <p:nvSpPr>
          <p:cNvPr id="1048660" name="Title 1"/>
          <p:cNvSpPr>
            <a:spLocks noGrp="1"/>
          </p:cNvSpPr>
          <p:nvPr>
            <p:ph type="title"/>
          </p:nvPr>
        </p:nvSpPr>
        <p:spPr/>
        <p:txBody>
          <a:bodyPr/>
          <a:p>
            <a:r>
              <a:rPr kumimoji="0" lang="en-US" smtClean="0"/>
              <a:t>Click to edit Master title style</a:t>
            </a:r>
            <a:endParaRPr kumimoji="0" lang="en-US"/>
          </a:p>
        </p:txBody>
      </p:sp>
      <p:sp>
        <p:nvSpPr>
          <p:cNvPr id="1048661" name="Date Placeholder 2"/>
          <p:cNvSpPr>
            <a:spLocks noGrp="1"/>
          </p:cNvSpPr>
          <p:nvPr>
            <p:ph type="dt" sz="half" idx="10"/>
          </p:nvPr>
        </p:nvSpPr>
        <p:spPr/>
        <p:txBody>
          <a:bodyPr/>
          <a:p>
            <a:fld id="{C15E5A0A-297F-4D89-8591-9DC18BB2FC7B}" type="datetimeFigureOut">
              <a:rPr lang="en-US" smtClean="0"/>
              <a:t>4/5/2020</a:t>
            </a:fld>
            <a:endParaRPr lang="en-US"/>
          </a:p>
        </p:txBody>
      </p:sp>
      <p:sp>
        <p:nvSpPr>
          <p:cNvPr id="1048662" name="Footer Placeholder 3"/>
          <p:cNvSpPr>
            <a:spLocks noGrp="1"/>
          </p:cNvSpPr>
          <p:nvPr>
            <p:ph type="ftr" sz="quarter" idx="11"/>
          </p:nvPr>
        </p:nvSpPr>
        <p:spPr/>
        <p:txBody>
          <a:bodyPr/>
          <a:p>
            <a:endParaRPr lang="en-US"/>
          </a:p>
        </p:txBody>
      </p:sp>
      <p:sp>
        <p:nvSpPr>
          <p:cNvPr id="1048663" name="Slide Number Placeholder 4"/>
          <p:cNvSpPr>
            <a:spLocks noGrp="1"/>
          </p:cNvSpPr>
          <p:nvPr>
            <p:ph type="sldNum" sz="quarter" idx="12"/>
          </p:nvPr>
        </p:nvSpPr>
        <p:spPr/>
        <p:txBody>
          <a:bodyPr/>
          <a:lstStyle>
            <a:lvl1pPr>
              <a:defRPr>
                <a:solidFill>
                  <a:srgbClr val="FFFFFF"/>
                </a:solidFill>
              </a:defRPr>
            </a:lvl1pPr>
          </a:lstStyle>
          <a:p>
            <a:fld id="{19D8F4F4-AD43-4698-9D5B-8CC9F649DA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type="blank">
  <p:cSld name="Blank">
    <p:spTree>
      <p:nvGrpSpPr>
        <p:cNvPr id="103" name=""/>
        <p:cNvGrpSpPr/>
        <p:nvPr/>
      </p:nvGrpSpPr>
      <p:grpSpPr>
        <a:xfrm>
          <a:off x="0" y="0"/>
          <a:ext cx="0" cy="0"/>
          <a:chOff x="0" y="0"/>
          <a:chExt cx="0" cy="0"/>
        </a:xfrm>
      </p:grpSpPr>
      <p:sp>
        <p:nvSpPr>
          <p:cNvPr id="1048709" name="Date Placeholder 1"/>
          <p:cNvSpPr>
            <a:spLocks noGrp="1"/>
          </p:cNvSpPr>
          <p:nvPr>
            <p:ph type="dt" sz="half" idx="10"/>
          </p:nvPr>
        </p:nvSpPr>
        <p:spPr/>
        <p:txBody>
          <a:bodyPr/>
          <a:p>
            <a:fld id="{C15E5A0A-297F-4D89-8591-9DC18BB2FC7B}" type="datetimeFigureOut">
              <a:rPr lang="en-US" smtClean="0"/>
              <a:t>4/5/2020</a:t>
            </a:fld>
            <a:endParaRPr lang="en-US"/>
          </a:p>
        </p:txBody>
      </p:sp>
      <p:sp>
        <p:nvSpPr>
          <p:cNvPr id="1048710" name="Footer Placeholder 2"/>
          <p:cNvSpPr>
            <a:spLocks noGrp="1"/>
          </p:cNvSpPr>
          <p:nvPr>
            <p:ph type="ftr" sz="quarter" idx="11"/>
          </p:nvPr>
        </p:nvSpPr>
        <p:spPr/>
        <p:txBody>
          <a:bodyPr/>
          <a:p>
            <a:endParaRPr lang="en-US"/>
          </a:p>
        </p:txBody>
      </p:sp>
      <p:sp>
        <p:nvSpPr>
          <p:cNvPr id="1048711"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9D8F4F4-AD43-4698-9D5B-8CC9F649DA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04" name=""/>
        <p:cNvGrpSpPr/>
        <p:nvPr/>
      </p:nvGrpSpPr>
      <p:grpSpPr>
        <a:xfrm>
          <a:off x="0" y="0"/>
          <a:ext cx="0" cy="0"/>
          <a:chOff x="0" y="0"/>
          <a:chExt cx="0" cy="0"/>
        </a:xfrm>
      </p:grpSpPr>
      <p:sp>
        <p:nvSpPr>
          <p:cNvPr id="1048712" name="Title 1"/>
          <p:cNvSpPr>
            <a:spLocks noGrp="1"/>
          </p:cNvSpPr>
          <p:nvPr>
            <p:ph type="title"/>
          </p:nvPr>
        </p:nvSpPr>
        <p:spPr>
          <a:xfrm>
            <a:off x="609600" y="273050"/>
            <a:ext cx="8077200" cy="869950"/>
          </a:xfrm>
        </p:spPr>
        <p:txBody>
          <a:bodyPr anchor="ctr"/>
          <a:lstStyle>
            <a:lvl1pPr algn="l">
              <a:buNone/>
              <a:defRPr b="0" sz="4400"/>
            </a:lvl1pPr>
          </a:lstStyle>
          <a:p>
            <a:r>
              <a:rPr kumimoji="0" lang="en-US" smtClean="0"/>
              <a:t>Click to edit Master title style</a:t>
            </a:r>
            <a:endParaRPr kumimoji="0" lang="en-US"/>
          </a:p>
        </p:txBody>
      </p:sp>
      <p:sp>
        <p:nvSpPr>
          <p:cNvPr id="1048713" name="Date Placeholder 4"/>
          <p:cNvSpPr>
            <a:spLocks noGrp="1"/>
          </p:cNvSpPr>
          <p:nvPr>
            <p:ph type="dt" sz="half" idx="10"/>
          </p:nvPr>
        </p:nvSpPr>
        <p:spPr/>
        <p:txBody>
          <a:bodyPr/>
          <a:p>
            <a:fld id="{C15E5A0A-297F-4D89-8591-9DC18BB2FC7B}" type="datetimeFigureOut">
              <a:rPr lang="en-US" smtClean="0"/>
              <a:t>4/5/2020</a:t>
            </a:fld>
            <a:endParaRPr lang="en-US"/>
          </a:p>
        </p:txBody>
      </p:sp>
      <p:sp>
        <p:nvSpPr>
          <p:cNvPr id="1048714" name="Footer Placeholder 5"/>
          <p:cNvSpPr>
            <a:spLocks noGrp="1"/>
          </p:cNvSpPr>
          <p:nvPr>
            <p:ph type="ftr" sz="quarter" idx="11"/>
          </p:nvPr>
        </p:nvSpPr>
        <p:spPr/>
        <p:txBody>
          <a:bodyPr/>
          <a:p>
            <a:endParaRPr lang="en-US"/>
          </a:p>
        </p:txBody>
      </p:sp>
      <p:sp>
        <p:nvSpPr>
          <p:cNvPr id="1048715" name="Slide Number Placeholder 6"/>
          <p:cNvSpPr>
            <a:spLocks noGrp="1"/>
          </p:cNvSpPr>
          <p:nvPr>
            <p:ph type="sldNum" sz="quarter" idx="12"/>
          </p:nvPr>
        </p:nvSpPr>
        <p:spPr/>
        <p:txBody>
          <a:bodyPr/>
          <a:lstStyle>
            <a:lvl1pPr>
              <a:defRPr>
                <a:solidFill>
                  <a:srgbClr val="FFFFFF"/>
                </a:solidFill>
              </a:defRPr>
            </a:lvl1pPr>
          </a:lstStyle>
          <a:p>
            <a:fld id="{19D8F4F4-AD43-4698-9D5B-8CC9F649DA1C}" type="slidenum">
              <a:rPr lang="en-US" smtClean="0"/>
              <a:t>‹#›</a:t>
            </a:fld>
            <a:endParaRPr lang="en-US"/>
          </a:p>
        </p:txBody>
      </p:sp>
      <p:sp>
        <p:nvSpPr>
          <p:cNvPr id="1048716"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bIns="91440" lIns="137160" rIns="137160" tIns="182880"/>
          <a:lstStyle>
            <a:lvl1pPr indent="0" marL="0">
              <a:spcAft>
                <a:spcPts val="1000"/>
              </a:spcAft>
              <a:buNone/>
              <a:defRPr sz="1800"/>
            </a:lvl1pPr>
            <a:lvl2pPr>
              <a:buNone/>
              <a:defRPr sz="1200"/>
            </a:lvl2pPr>
            <a:lvl3pPr>
              <a:buNone/>
              <a:defRPr sz="1000"/>
            </a:lvl3pPr>
            <a:lvl4pPr>
              <a:buNone/>
              <a:defRPr sz="900"/>
            </a:lvl4pPr>
            <a:lvl5pPr>
              <a:buNone/>
              <a:defRPr sz="900"/>
            </a:lvl5pPr>
          </a:lstStyle>
          <a:p>
            <a:pPr eaLnBrk="1" hangingPunct="1" latinLnBrk="0" lvl="0"/>
            <a:r>
              <a:rPr kumimoji="0" lang="en-US" smtClean="0"/>
              <a:t>Click to edit Master text styles</a:t>
            </a:r>
          </a:p>
        </p:txBody>
      </p:sp>
      <p:sp>
        <p:nvSpPr>
          <p:cNvPr id="1048717" name="Content Placeholder 8"/>
          <p:cNvSpPr>
            <a:spLocks noGrp="1"/>
          </p:cNvSpPr>
          <p:nvPr>
            <p:ph sz="quarter" idx="1"/>
          </p:nvPr>
        </p:nvSpPr>
        <p:spPr>
          <a:xfrm>
            <a:off x="2362200" y="1752600"/>
            <a:ext cx="6400800" cy="4419600"/>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bg>
      <p:bgRef idx="1003">
        <a:schemeClr val="bg2"/>
      </p:bgRef>
    </p:bg>
    <p:spTree>
      <p:nvGrpSpPr>
        <p:cNvPr id="98" name=""/>
        <p:cNvGrpSpPr/>
        <p:nvPr/>
      </p:nvGrpSpPr>
      <p:grpSpPr>
        <a:xfrm>
          <a:off x="0" y="0"/>
          <a:ext cx="0" cy="0"/>
          <a:chOff x="0" y="0"/>
          <a:chExt cx="0" cy="0"/>
        </a:xfrm>
      </p:grpSpPr>
      <p:sp>
        <p:nvSpPr>
          <p:cNvPr id="1048672" name="Text Placeholder 3"/>
          <p:cNvSpPr>
            <a:spLocks noGrp="1"/>
          </p:cNvSpPr>
          <p:nvPr>
            <p:ph type="body" sz="half" idx="2"/>
          </p:nvPr>
        </p:nvSpPr>
        <p:spPr>
          <a:xfrm>
            <a:off x="1600200" y="5486400"/>
            <a:ext cx="7315200" cy="685800"/>
          </a:xfrm>
        </p:spPr>
        <p:txBody>
          <a:bodyPr/>
          <a:lstStyle>
            <a:lvl1pPr indent="0" marL="0">
              <a:buFontTx/>
              <a:buNone/>
              <a:defRPr sz="1700"/>
            </a:lvl1pPr>
            <a:lvl2pPr>
              <a:buFontTx/>
              <a:buNone/>
              <a:defRPr sz="1200"/>
            </a:lvl2pPr>
            <a:lvl3pPr>
              <a:buFontTx/>
              <a:buNone/>
              <a:defRPr sz="1000"/>
            </a:lvl3pPr>
            <a:lvl4pPr>
              <a:buFontTx/>
              <a:buNone/>
              <a:defRPr sz="900"/>
            </a:lvl4pPr>
            <a:lvl5pPr>
              <a:buFontTx/>
              <a:buNone/>
              <a:defRPr sz="900"/>
            </a:lvl5pPr>
          </a:lstStyle>
          <a:p>
            <a:pPr eaLnBrk="1" hangingPunct="1" latinLnBrk="0" lvl="0"/>
            <a:r>
              <a:rPr kumimoji="0" lang="en-US" smtClean="0"/>
              <a:t>Click to edit Master text styles</a:t>
            </a:r>
          </a:p>
        </p:txBody>
      </p:sp>
      <p:sp>
        <p:nvSpPr>
          <p:cNvPr id="1048673" name="Rectangle 7"/>
          <p:cNvSpPr/>
          <p:nvPr/>
        </p:nvSpPr>
        <p:spPr bwMode="white">
          <a:xfrm>
            <a:off x="-9144" y="4572000"/>
            <a:ext cx="9144000" cy="886968"/>
          </a:xfrm>
          <a:prstGeom prst="rect"/>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74" name="Rectangle 8"/>
          <p:cNvSpPr/>
          <p:nvPr/>
        </p:nvSpPr>
        <p:spPr>
          <a:xfrm>
            <a:off x="-9144" y="4663440"/>
            <a:ext cx="1463040" cy="713232"/>
          </a:xfrm>
          <a:prstGeom prst="rect"/>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75" name="Rectangle 9"/>
          <p:cNvSpPr/>
          <p:nvPr/>
        </p:nvSpPr>
        <p:spPr>
          <a:xfrm>
            <a:off x="1545336" y="4654296"/>
            <a:ext cx="7598664" cy="713232"/>
          </a:xfrm>
          <a:prstGeom prst="rect"/>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76" name="Title 1"/>
          <p:cNvSpPr>
            <a:spLocks noGrp="1"/>
          </p:cNvSpPr>
          <p:nvPr>
            <p:ph type="title"/>
          </p:nvPr>
        </p:nvSpPr>
        <p:spPr>
          <a:xfrm>
            <a:off x="1600200" y="4648200"/>
            <a:ext cx="7315200" cy="685800"/>
          </a:xfrm>
        </p:spPr>
        <p:txBody>
          <a:bodyPr anchor="ctr"/>
          <a:lstStyle>
            <a:lvl1pPr algn="l">
              <a:buNone/>
              <a:defRPr b="0" sz="2800">
                <a:solidFill>
                  <a:srgbClr val="FFFFFF"/>
                </a:solidFill>
              </a:defRPr>
            </a:lvl1pPr>
          </a:lstStyle>
          <a:p>
            <a:r>
              <a:rPr kumimoji="0" lang="en-US" smtClean="0"/>
              <a:t>Click to edit Master title style</a:t>
            </a:r>
            <a:endParaRPr kumimoji="0" lang="en-US"/>
          </a:p>
        </p:txBody>
      </p:sp>
      <p:sp>
        <p:nvSpPr>
          <p:cNvPr id="1048677" name="Rectangle 10"/>
          <p:cNvSpPr/>
          <p:nvPr/>
        </p:nvSpPr>
        <p:spPr bwMode="white">
          <a:xfrm>
            <a:off x="1447800" y="0"/>
            <a:ext cx="100584" cy="6867144"/>
          </a:xfrm>
          <a:prstGeom prst="rect"/>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78" name="Date Placeholder 11"/>
          <p:cNvSpPr>
            <a:spLocks noGrp="1"/>
          </p:cNvSpPr>
          <p:nvPr>
            <p:ph type="dt" sz="half" idx="10"/>
          </p:nvPr>
        </p:nvSpPr>
        <p:spPr>
          <a:xfrm>
            <a:off x="6248400" y="6248400"/>
            <a:ext cx="2667000" cy="365125"/>
          </a:xfrm>
        </p:spPr>
        <p:txBody>
          <a:bodyPr rtlCol="0"/>
          <a:p>
            <a:fld id="{C15E5A0A-297F-4D89-8591-9DC18BB2FC7B}" type="datetimeFigureOut">
              <a:rPr lang="en-US" smtClean="0"/>
              <a:t>4/5/2020</a:t>
            </a:fld>
            <a:endParaRPr lang="en-US"/>
          </a:p>
        </p:txBody>
      </p:sp>
      <p:sp>
        <p:nvSpPr>
          <p:cNvPr id="1048679" name="Slide Number Placeholder 12"/>
          <p:cNvSpPr>
            <a:spLocks noGrp="1"/>
          </p:cNvSpPr>
          <p:nvPr>
            <p:ph type="sldNum" sz="quarter" idx="11"/>
          </p:nvPr>
        </p:nvSpPr>
        <p:spPr>
          <a:xfrm>
            <a:off x="0" y="4667249"/>
            <a:ext cx="1447800" cy="663578"/>
          </a:xfrm>
        </p:spPr>
        <p:txBody>
          <a:bodyPr rtlCol="0"/>
          <a:lstStyle>
            <a:lvl1pPr>
              <a:defRPr sz="2800"/>
            </a:lvl1pPr>
          </a:lstStyle>
          <a:p>
            <a:fld id="{19D8F4F4-AD43-4698-9D5B-8CC9F649DA1C}" type="slidenum">
              <a:rPr lang="en-US" smtClean="0"/>
              <a:t>‹#›</a:t>
            </a:fld>
            <a:endParaRPr lang="en-US"/>
          </a:p>
        </p:txBody>
      </p:sp>
      <p:sp>
        <p:nvSpPr>
          <p:cNvPr id="1048680" name="Footer Placeholder 13"/>
          <p:cNvSpPr>
            <a:spLocks noGrp="1"/>
          </p:cNvSpPr>
          <p:nvPr>
            <p:ph type="ftr" sz="quarter" idx="12"/>
          </p:nvPr>
        </p:nvSpPr>
        <p:spPr>
          <a:xfrm>
            <a:off x="1600200" y="6248206"/>
            <a:ext cx="4572000" cy="365125"/>
          </a:xfrm>
        </p:spPr>
        <p:txBody>
          <a:bodyPr rtlCol="0"/>
          <a:p>
            <a:endParaRPr lang="en-US"/>
          </a:p>
        </p:txBody>
      </p:sp>
      <p:sp>
        <p:nvSpPr>
          <p:cNvPr id="1048681"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indent="0" marL="0">
              <a:buNone/>
              <a:defRPr sz="3200"/>
            </a:lvl1pPr>
          </a:lstStyle>
          <a:p>
            <a:r>
              <a:rPr kumimoji="0" lang="en-US" smtClean="0"/>
              <a:t>Click icon to add picture</a:t>
            </a:r>
            <a:endParaRPr dirty="0" kumimoji="0" lang="en-US"/>
          </a:p>
        </p:txBody>
      </p:sp>
    </p:spTree>
  </p:cSld>
  <p:clrMapOvr>
    <a:overrideClrMapping accent1="accent1" accent2="accent2" accent3="accent3" accent4="accent4" accent5="accent5" accent6="accent6" bg1="lt1" bg2="lt2" tx1="dk1" tx2="dk2" hlink="hlink" folHlink="folHlink"/>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21"/>
          <p:cNvSpPr>
            <a:spLocks noGrp="1"/>
          </p:cNvSpPr>
          <p:nvPr>
            <p:ph type="title"/>
          </p:nvPr>
        </p:nvSpPr>
        <p:spPr>
          <a:xfrm>
            <a:off x="609600" y="228600"/>
            <a:ext cx="8153400" cy="990600"/>
          </a:xfrm>
          <a:prstGeom prst="rect"/>
        </p:spPr>
        <p:txBody>
          <a:bodyPr anchor="ctr" vert="horz">
            <a:normAutofit/>
          </a:bodyPr>
          <a:p>
            <a:r>
              <a:rPr kumimoji="0" lang="en-US" smtClean="0"/>
              <a:t>Click to edit Master title style</a:t>
            </a:r>
            <a:endParaRPr kumimoji="0" lang="en-US"/>
          </a:p>
        </p:txBody>
      </p:sp>
      <p:sp>
        <p:nvSpPr>
          <p:cNvPr id="1048577" name="Text Placeholder 12"/>
          <p:cNvSpPr>
            <a:spLocks noGrp="1"/>
          </p:cNvSpPr>
          <p:nvPr>
            <p:ph type="body" idx="1"/>
          </p:nvPr>
        </p:nvSpPr>
        <p:spPr>
          <a:xfrm>
            <a:off x="612648" y="1600200"/>
            <a:ext cx="8153400" cy="4526280"/>
          </a:xfrm>
          <a:prstGeom prst="rect"/>
        </p:spPr>
        <p:txBody>
          <a:bodyPr vert="horz">
            <a:normAutofit/>
          </a:bodyPr>
          <a:p>
            <a:pPr eaLnBrk="1" hangingPunct="1" latinLnBrk="0" lvl="0"/>
            <a:r>
              <a:rPr kumimoji="0" lang="en-US" smtClean="0"/>
              <a:t>Click to edit Master text styles</a:t>
            </a:r>
          </a:p>
          <a:p>
            <a:pPr eaLnBrk="1" hangingPunct="1" latinLnBrk="0" lvl="1"/>
            <a:r>
              <a:rPr kumimoji="0" lang="en-US" smtClean="0"/>
              <a:t>Second level</a:t>
            </a:r>
          </a:p>
          <a:p>
            <a:pPr eaLnBrk="1" hangingPunct="1" latinLnBrk="0" lvl="2"/>
            <a:r>
              <a:rPr kumimoji="0" lang="en-US" smtClean="0"/>
              <a:t>Third level</a:t>
            </a:r>
          </a:p>
          <a:p>
            <a:pPr eaLnBrk="1" hangingPunct="1" latinLnBrk="0" lvl="3"/>
            <a:r>
              <a:rPr kumimoji="0" lang="en-US" smtClean="0"/>
              <a:t>Fourth level</a:t>
            </a:r>
          </a:p>
          <a:p>
            <a:pPr eaLnBrk="1" hangingPunct="1" latinLnBrk="0" lvl="4"/>
            <a:r>
              <a:rPr kumimoji="0" lang="en-US" smtClean="0"/>
              <a:t>Fifth level</a:t>
            </a:r>
            <a:endParaRPr kumimoji="0" lang="en-US"/>
          </a:p>
        </p:txBody>
      </p:sp>
      <p:sp>
        <p:nvSpPr>
          <p:cNvPr id="1048578" name="Date Placeholder 13"/>
          <p:cNvSpPr>
            <a:spLocks noGrp="1"/>
          </p:cNvSpPr>
          <p:nvPr>
            <p:ph type="dt" sz="half" idx="2"/>
          </p:nvPr>
        </p:nvSpPr>
        <p:spPr>
          <a:xfrm>
            <a:off x="6096000" y="6248400"/>
            <a:ext cx="2667000" cy="365125"/>
          </a:xfrm>
          <a:prstGeom prst="rect"/>
        </p:spPr>
        <p:txBody>
          <a:bodyPr anchor="ctr" anchorCtr="0" vert="horz"/>
          <a:lstStyle>
            <a:lvl1pPr algn="l" eaLnBrk="1" hangingPunct="1" latinLnBrk="0">
              <a:defRPr sz="1400" kumimoji="0">
                <a:solidFill>
                  <a:schemeClr val="tx2"/>
                </a:solidFill>
              </a:defRPr>
            </a:lvl1pPr>
          </a:lstStyle>
          <a:p>
            <a:fld id="{C15E5A0A-297F-4D89-8591-9DC18BB2FC7B}" type="datetimeFigureOut">
              <a:rPr lang="en-US" smtClean="0"/>
              <a:t>4/5/2020</a:t>
            </a:fld>
            <a:endParaRPr lang="en-US"/>
          </a:p>
        </p:txBody>
      </p:sp>
      <p:sp>
        <p:nvSpPr>
          <p:cNvPr id="1048579" name="Footer Placeholder 2"/>
          <p:cNvSpPr>
            <a:spLocks noGrp="1"/>
          </p:cNvSpPr>
          <p:nvPr>
            <p:ph type="ftr" sz="quarter" idx="3"/>
          </p:nvPr>
        </p:nvSpPr>
        <p:spPr>
          <a:xfrm>
            <a:off x="609600" y="6248206"/>
            <a:ext cx="5421083" cy="365125"/>
          </a:xfrm>
          <a:prstGeom prst="rect"/>
        </p:spPr>
        <p:txBody>
          <a:bodyPr anchor="ctr" vert="horz"/>
          <a:lstStyle>
            <a:lvl1pPr algn="r" eaLnBrk="1" hangingPunct="1" latinLnBrk="0">
              <a:defRPr sz="1400" kumimoji="0">
                <a:solidFill>
                  <a:schemeClr val="tx2"/>
                </a:solidFill>
              </a:defRPr>
            </a:lvl1pPr>
          </a:lstStyle>
          <a:p>
            <a:endParaRPr lang="en-US"/>
          </a:p>
        </p:txBody>
      </p:sp>
      <p:sp>
        <p:nvSpPr>
          <p:cNvPr id="1048580" name="Rectangle 6"/>
          <p:cNvSpPr/>
          <p:nvPr/>
        </p:nvSpPr>
        <p:spPr bwMode="white">
          <a:xfrm>
            <a:off x="0" y="1234440"/>
            <a:ext cx="9144000" cy="320040"/>
          </a:xfrm>
          <a:prstGeom prst="rect"/>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1" name="Rectangle 7"/>
          <p:cNvSpPr/>
          <p:nvPr/>
        </p:nvSpPr>
        <p:spPr>
          <a:xfrm>
            <a:off x="0" y="1280160"/>
            <a:ext cx="533400" cy="228600"/>
          </a:xfrm>
          <a:prstGeom prst="rect"/>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2" name="Rectangle 8"/>
          <p:cNvSpPr/>
          <p:nvPr/>
        </p:nvSpPr>
        <p:spPr>
          <a:xfrm>
            <a:off x="590550" y="1280160"/>
            <a:ext cx="8553450" cy="228600"/>
          </a:xfrm>
          <a:prstGeom prst="rect"/>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3" name="Slide Number Placeholder 22"/>
          <p:cNvSpPr>
            <a:spLocks noGrp="1"/>
          </p:cNvSpPr>
          <p:nvPr>
            <p:ph type="sldNum" sz="quarter" idx="4"/>
          </p:nvPr>
        </p:nvSpPr>
        <p:spPr>
          <a:xfrm>
            <a:off x="0" y="1272222"/>
            <a:ext cx="533400" cy="244476"/>
          </a:xfrm>
          <a:prstGeom prst="rect"/>
        </p:spPr>
        <p:txBody>
          <a:bodyPr anchor="ctr" anchorCtr="0" vert="horz">
            <a:normAutofit/>
          </a:bodyPr>
          <a:lstStyle>
            <a:lvl1pPr algn="ctr" eaLnBrk="1" hangingPunct="1" latinLnBrk="0">
              <a:defRPr b="1" sz="1400" kumimoji="0">
                <a:solidFill>
                  <a:srgbClr val="FFFFFF"/>
                </a:solidFill>
              </a:defRPr>
            </a:lvl1pPr>
          </a:lstStyle>
          <a:p>
            <a:fld id="{19D8F4F4-AD43-4698-9D5B-8CC9F649DA1C}"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eaLnBrk="1" hangingPunct="1" latinLnBrk="0" rtl="0">
        <a:spcBef>
          <a:spcPct val="0"/>
        </a:spcBef>
        <a:buNone/>
        <a:defRPr sz="4400" kern="1200" kumimoji="0">
          <a:solidFill>
            <a:schemeClr val="tx2"/>
          </a:solidFill>
          <a:latin typeface="+mj-lt"/>
          <a:ea typeface="+mj-ea"/>
          <a:cs typeface="+mj-cs"/>
        </a:defRPr>
      </a:lvl1pPr>
    </p:titleStyle>
    <p:bodyStyle>
      <a:lvl1pPr algn="l" eaLnBrk="1" hangingPunct="1" indent="-320040" latinLnBrk="0" marL="320040" rtl="0">
        <a:spcBef>
          <a:spcPts val="700"/>
        </a:spcBef>
        <a:buClr>
          <a:schemeClr val="accent2"/>
        </a:buClr>
        <a:buSzPct val="60000"/>
        <a:buFont typeface="Wingdings"/>
        <a:buChar char=""/>
        <a:defRPr sz="2900" kern="1200" kumimoji="0">
          <a:solidFill>
            <a:schemeClr val="tx1"/>
          </a:solidFill>
          <a:latin typeface="+mn-lt"/>
          <a:ea typeface="+mn-ea"/>
          <a:cs typeface="+mn-cs"/>
        </a:defRPr>
      </a:lvl1pPr>
      <a:lvl2pPr algn="l" eaLnBrk="1" hangingPunct="1" indent="-274320" latinLnBrk="0" marL="640080" rtl="0">
        <a:spcBef>
          <a:spcPts val="550"/>
        </a:spcBef>
        <a:buClr>
          <a:schemeClr val="accent1"/>
        </a:buClr>
        <a:buSzPct val="70000"/>
        <a:buFont typeface="Wingdings 2"/>
        <a:buChar char=""/>
        <a:defRPr sz="2600" kern="1200" kumimoji="0">
          <a:solidFill>
            <a:schemeClr val="tx1"/>
          </a:solidFill>
          <a:latin typeface="+mn-lt"/>
          <a:ea typeface="+mn-ea"/>
          <a:cs typeface="+mn-cs"/>
        </a:defRPr>
      </a:lvl2pPr>
      <a:lvl3pPr algn="l" eaLnBrk="1" hangingPunct="1" indent="-228600" latinLnBrk="0" marL="914400" rtl="0">
        <a:spcBef>
          <a:spcPts val="500"/>
        </a:spcBef>
        <a:buClr>
          <a:schemeClr val="accent2"/>
        </a:buClr>
        <a:buSzPct val="75000"/>
        <a:buFont typeface="Wingdings"/>
        <a:buChar char=""/>
        <a:defRPr sz="2300" kern="1200" kumimoji="0">
          <a:solidFill>
            <a:schemeClr val="tx1"/>
          </a:solidFill>
          <a:latin typeface="+mn-lt"/>
          <a:ea typeface="+mn-ea"/>
          <a:cs typeface="+mn-cs"/>
        </a:defRPr>
      </a:lvl3pPr>
      <a:lvl4pPr algn="l" eaLnBrk="1" hangingPunct="1" indent="-228600" latinLnBrk="0" marL="1371600" rtl="0">
        <a:spcBef>
          <a:spcPts val="400"/>
        </a:spcBef>
        <a:buClr>
          <a:schemeClr val="accent3"/>
        </a:buClr>
        <a:buSzPct val="75000"/>
        <a:buFont typeface="Wingdings"/>
        <a:buChar char=""/>
        <a:defRPr sz="2000" kern="1200" kumimoji="0">
          <a:solidFill>
            <a:schemeClr val="tx1"/>
          </a:solidFill>
          <a:latin typeface="+mn-lt"/>
          <a:ea typeface="+mn-ea"/>
          <a:cs typeface="+mn-cs"/>
        </a:defRPr>
      </a:lvl4pPr>
      <a:lvl5pPr algn="l" eaLnBrk="1" hangingPunct="1" indent="-228600" latinLnBrk="0" marL="1828800" rtl="0">
        <a:spcBef>
          <a:spcPts val="400"/>
        </a:spcBef>
        <a:buClr>
          <a:schemeClr val="accent4"/>
        </a:buClr>
        <a:buSzPct val="65000"/>
        <a:buFont typeface="Wingdings"/>
        <a:buChar char=""/>
        <a:defRPr sz="2000" kern="1200" kumimoji="0">
          <a:solidFill>
            <a:schemeClr val="tx1"/>
          </a:solidFill>
          <a:latin typeface="+mn-lt"/>
          <a:ea typeface="+mn-ea"/>
          <a:cs typeface="+mn-cs"/>
        </a:defRPr>
      </a:lvl5pPr>
      <a:lvl6pPr algn="l" eaLnBrk="1" hangingPunct="1" indent="-228600" latinLnBrk="0" marL="2103120" rtl="0">
        <a:spcBef>
          <a:spcPct val="20000"/>
        </a:spcBef>
        <a:buClr>
          <a:schemeClr val="accent1"/>
        </a:buClr>
        <a:buFont typeface="Wingdings"/>
        <a:buChar char="§"/>
        <a:defRPr baseline="0" sz="1800" kern="1200" kumimoji="0">
          <a:solidFill>
            <a:schemeClr val="tx1"/>
          </a:solidFill>
          <a:latin typeface="+mn-lt"/>
          <a:ea typeface="+mn-ea"/>
          <a:cs typeface="+mn-cs"/>
        </a:defRPr>
      </a:lvl6pPr>
      <a:lvl7pPr algn="l" eaLnBrk="1" hangingPunct="1" indent="-228600" latinLnBrk="0" marL="2377440" rtl="0">
        <a:spcBef>
          <a:spcPct val="20000"/>
        </a:spcBef>
        <a:buClr>
          <a:schemeClr val="accent2"/>
        </a:buClr>
        <a:buFont typeface="Wingdings"/>
        <a:buChar char="§"/>
        <a:defRPr baseline="0" sz="1800" kern="1200" kumimoji="0">
          <a:solidFill>
            <a:schemeClr val="tx1"/>
          </a:solidFill>
          <a:latin typeface="+mn-lt"/>
          <a:ea typeface="+mn-ea"/>
          <a:cs typeface="+mn-cs"/>
        </a:defRPr>
      </a:lvl7pPr>
      <a:lvl8pPr algn="l" eaLnBrk="1" hangingPunct="1" indent="-228600" latinLnBrk="0" marL="2651760" rtl="0">
        <a:spcBef>
          <a:spcPct val="20000"/>
        </a:spcBef>
        <a:buClr>
          <a:schemeClr val="accent3"/>
        </a:buClr>
        <a:buFont typeface="Wingdings"/>
        <a:buChar char="§"/>
        <a:defRPr baseline="0" sz="1800" kern="1200" kumimoji="0">
          <a:solidFill>
            <a:schemeClr val="tx1"/>
          </a:solidFill>
          <a:latin typeface="+mn-lt"/>
          <a:ea typeface="+mn-ea"/>
          <a:cs typeface="+mn-cs"/>
        </a:defRPr>
      </a:lvl8pPr>
      <a:lvl9pPr algn="l" eaLnBrk="1" hangingPunct="1" indent="-228600" latinLnBrk="0" marL="2926080" rtl="0">
        <a:spcBef>
          <a:spcPct val="20000"/>
        </a:spcBef>
        <a:buClr>
          <a:schemeClr val="accent4"/>
        </a:buClr>
        <a:buFont typeface="Wingdings"/>
        <a:buChar char="§"/>
        <a:defRPr baseline="0" sz="1800" kern="1200" kumimoji="0">
          <a:solidFill>
            <a:schemeClr val="tx1"/>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92" name="Title 1"/>
          <p:cNvSpPr>
            <a:spLocks noGrp="1"/>
          </p:cNvSpPr>
          <p:nvPr>
            <p:ph type="ctrTitle"/>
          </p:nvPr>
        </p:nvSpPr>
        <p:spPr>
          <a:xfrm>
            <a:off x="2438400" y="152400"/>
            <a:ext cx="6477000" cy="1066800"/>
          </a:xfrm>
        </p:spPr>
        <p:txBody>
          <a:bodyPr>
            <a:normAutofit/>
          </a:bodyPr>
          <a:p>
            <a:r>
              <a:rPr b="1" dirty="0" sz="6000" lang="en-US" smtClean="0">
                <a:solidFill>
                  <a:srgbClr val="00B050"/>
                </a:solidFill>
              </a:rPr>
              <a:t>organising</a:t>
            </a:r>
            <a:endParaRPr b="1" dirty="0" sz="6000" lang="en-US">
              <a:solidFill>
                <a:srgbClr val="00B050"/>
              </a:solidFill>
            </a:endParaRPr>
          </a:p>
        </p:txBody>
      </p:sp>
      <p:pic>
        <p:nvPicPr>
          <p:cNvPr id="2097152" name="Picture 3" descr="3899560247_dd8660439c_b.jpg"/>
          <p:cNvPicPr>
            <a:picLocks noChangeAspect="1"/>
          </p:cNvPicPr>
          <p:nvPr/>
        </p:nvPicPr>
        <p:blipFill>
          <a:blip xmlns:r="http://schemas.openxmlformats.org/officeDocument/2006/relationships" r:embed="rId1" cstate="print"/>
          <a:stretch>
            <a:fillRect/>
          </a:stretch>
        </p:blipFill>
        <p:spPr>
          <a:xfrm>
            <a:off x="0" y="990600"/>
            <a:ext cx="3276600" cy="3162300"/>
          </a:xfrm>
          <a:prstGeom prst="rect"/>
        </p:spPr>
      </p:pic>
      <p:pic>
        <p:nvPicPr>
          <p:cNvPr id="2097153" name="Picture 4" descr="parents-video-tips-organising.jpg"/>
          <p:cNvPicPr>
            <a:picLocks noChangeAspect="1"/>
          </p:cNvPicPr>
          <p:nvPr/>
        </p:nvPicPr>
        <p:blipFill>
          <a:blip xmlns:r="http://schemas.openxmlformats.org/officeDocument/2006/relationships" r:embed="rId2" cstate="print"/>
          <a:stretch>
            <a:fillRect/>
          </a:stretch>
        </p:blipFill>
        <p:spPr>
          <a:xfrm>
            <a:off x="4343400" y="1142999"/>
            <a:ext cx="4064000" cy="2398503"/>
          </a:xfrm>
          <a:prstGeom prst="rec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pic>
        <p:nvPicPr>
          <p:cNvPr id="2097156" name="Content Placeholder 3" descr="39066127734_270ee7c29b_o.png"/>
          <p:cNvPicPr>
            <a:picLocks noChangeAspect="1" noGrp="1"/>
          </p:cNvPicPr>
          <p:nvPr>
            <p:ph sz="quarter" idx="1"/>
          </p:nvPr>
        </p:nvPicPr>
        <p:blipFill>
          <a:blip xmlns:r="http://schemas.openxmlformats.org/officeDocument/2006/relationships" r:embed="rId1" cstate="print"/>
          <a:stretch>
            <a:fillRect/>
          </a:stretch>
        </p:blipFill>
        <p:spPr>
          <a:xfrm>
            <a:off x="0" y="1295400"/>
            <a:ext cx="9144000" cy="510539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pic>
        <p:nvPicPr>
          <p:cNvPr id="2097157" name="Content Placeholder 3" descr="10-Ways-Project-Managers-Stay-Organized.jpg"/>
          <p:cNvPicPr>
            <a:picLocks noChangeAspect="1" noGrp="1"/>
          </p:cNvPicPr>
          <p:nvPr>
            <p:ph sz="quarter" idx="1"/>
          </p:nvPr>
        </p:nvPicPr>
        <p:blipFill>
          <a:blip xmlns:r="http://schemas.openxmlformats.org/officeDocument/2006/relationships" r:embed="rId1" cstate="print"/>
          <a:stretch>
            <a:fillRect/>
          </a:stretch>
        </p:blipFill>
        <p:spPr>
          <a:xfrm>
            <a:off x="304800" y="1600200"/>
            <a:ext cx="8839199" cy="5105400"/>
          </a:xfrm>
        </p:spPr>
      </p:pic>
      <p:sp>
        <p:nvSpPr>
          <p:cNvPr id="1048612" name="Rectangle 4"/>
          <p:cNvSpPr/>
          <p:nvPr/>
        </p:nvSpPr>
        <p:spPr>
          <a:xfrm>
            <a:off x="381000" y="304800"/>
            <a:ext cx="7924800" cy="707886"/>
          </a:xfrm>
          <a:prstGeom prst="rect"/>
        </p:spPr>
        <p:txBody>
          <a:bodyPr wrap="square">
            <a:spAutoFit/>
          </a:bodyPr>
          <a:p>
            <a:r>
              <a:rPr b="1" dirty="0" sz="4000" lang="en-US" smtClean="0"/>
              <a:t>Assignment Of Duties:</a:t>
            </a:r>
            <a:endParaRPr b="1" dirty="0" sz="400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13" name="Title 1"/>
          <p:cNvSpPr>
            <a:spLocks noGrp="1"/>
          </p:cNvSpPr>
          <p:nvPr>
            <p:ph type="title"/>
          </p:nvPr>
        </p:nvSpPr>
        <p:spPr/>
        <p:txBody>
          <a:bodyPr/>
          <a:p>
            <a:r>
              <a:rPr b="1" dirty="0" lang="en-US" smtClean="0"/>
              <a:t>Assignment Of Duties:</a:t>
            </a:r>
            <a:endParaRPr dirty="0" lang="en-US"/>
          </a:p>
        </p:txBody>
      </p:sp>
      <p:sp>
        <p:nvSpPr>
          <p:cNvPr id="1048614" name="Content Placeholder 2"/>
          <p:cNvSpPr>
            <a:spLocks noGrp="1"/>
          </p:cNvSpPr>
          <p:nvPr>
            <p:ph sz="quarter" idx="1"/>
          </p:nvPr>
        </p:nvSpPr>
        <p:spPr/>
        <p:txBody>
          <a:bodyPr>
            <a:normAutofit fontScale="96552" lnSpcReduction="20000"/>
          </a:bodyPr>
          <a:p>
            <a:r>
              <a:rPr b="1" dirty="0" lang="en-US" smtClean="0"/>
              <a:t> </a:t>
            </a:r>
            <a:r>
              <a:rPr dirty="0" lang="en-US" smtClean="0"/>
              <a:t>Define the work of different job positions and allocate work accordingly.</a:t>
            </a:r>
          </a:p>
          <a:p>
            <a:r>
              <a:rPr dirty="0" lang="en-US" smtClean="0"/>
              <a:t>Once departments are formed, the dept is placed under the charge of an individual.</a:t>
            </a:r>
          </a:p>
          <a:p>
            <a:r>
              <a:rPr dirty="0" lang="en-US" smtClean="0"/>
              <a:t>Jobs are assigned to an individual best suited to perform it.</a:t>
            </a:r>
          </a:p>
          <a:p>
            <a:r>
              <a:rPr dirty="0" lang="en-US" smtClean="0"/>
              <a:t>Qualifications, experience, ability and aptitudes of people should be matched with duties.</a:t>
            </a:r>
          </a:p>
          <a:p>
            <a:r>
              <a:rPr dirty="0" lang="en-US" smtClean="0"/>
              <a:t>E.g. activities of finance should be assigned to persons having qualifications and experience in finance e.g. C.A‘s</a:t>
            </a:r>
            <a:endParaRPr dirty="0"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15" name="Title 1"/>
          <p:cNvSpPr>
            <a:spLocks noGrp="1"/>
          </p:cNvSpPr>
          <p:nvPr>
            <p:ph type="title"/>
          </p:nvPr>
        </p:nvSpPr>
        <p:spPr/>
        <p:txBody>
          <a:bodyPr>
            <a:normAutofit fontScale="90000"/>
          </a:bodyPr>
          <a:p>
            <a:r>
              <a:rPr b="1" dirty="0" lang="en-US" smtClean="0"/>
              <a:t>Establishing Reporting Relationships:</a:t>
            </a:r>
            <a:endParaRPr dirty="0" lang="en-US"/>
          </a:p>
        </p:txBody>
      </p:sp>
      <p:sp>
        <p:nvSpPr>
          <p:cNvPr id="1048616" name="Content Placeholder 2"/>
          <p:cNvSpPr>
            <a:spLocks noGrp="1"/>
          </p:cNvSpPr>
          <p:nvPr>
            <p:ph sz="quarter" idx="1"/>
          </p:nvPr>
        </p:nvSpPr>
        <p:spPr/>
        <p:txBody>
          <a:bodyPr>
            <a:normAutofit fontScale="96552" lnSpcReduction="10000"/>
          </a:bodyPr>
          <a:p>
            <a:r>
              <a:rPr dirty="0" lang="en-US" smtClean="0"/>
              <a:t>Granting </a:t>
            </a:r>
            <a:r>
              <a:rPr dirty="0" lang="en-US" smtClean="0"/>
              <a:t>requisite authority to enable employees to perform the job </a:t>
            </a:r>
            <a:r>
              <a:rPr dirty="0" lang="en-US" smtClean="0"/>
              <a:t>satisfactorily.</a:t>
            </a:r>
          </a:p>
          <a:p>
            <a:r>
              <a:rPr dirty="0" lang="en-US" smtClean="0"/>
              <a:t>Superior </a:t>
            </a:r>
            <a:r>
              <a:rPr dirty="0" lang="en-US" smtClean="0"/>
              <a:t>subordinate relations between different people and job positions created, so that everybody knows from whom he is to take orders and to whom he can issue orders</a:t>
            </a:r>
            <a:r>
              <a:rPr dirty="0" lang="en-US" smtClean="0"/>
              <a:t>.</a:t>
            </a:r>
          </a:p>
          <a:p>
            <a:r>
              <a:rPr dirty="0" lang="en-US" smtClean="0"/>
              <a:t> </a:t>
            </a:r>
            <a:r>
              <a:rPr dirty="0" lang="en-US" smtClean="0"/>
              <a:t>Creates management hierarchy = a chain of command from the top manager to the individual at the lowest </a:t>
            </a:r>
            <a:r>
              <a:rPr dirty="0" lang="en-US" smtClean="0"/>
              <a:t>level.</a:t>
            </a:r>
          </a:p>
          <a:p>
            <a:r>
              <a:rPr dirty="0" lang="en-US" smtClean="0"/>
              <a:t>This </a:t>
            </a:r>
            <a:r>
              <a:rPr dirty="0" lang="en-US" smtClean="0"/>
              <a:t>helps in coordination.</a:t>
            </a:r>
            <a:endParaRPr dirty="0"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pic>
        <p:nvPicPr>
          <p:cNvPr id="2097158" name="Content Placeholder 3" descr="GettyImages-98229834-68639c84d7414415bb5e7a931f8fc472.jpg"/>
          <p:cNvPicPr>
            <a:picLocks noChangeAspect="1" noGrp="1"/>
          </p:cNvPicPr>
          <p:nvPr>
            <p:ph sz="quarter" idx="1"/>
          </p:nvPr>
        </p:nvPicPr>
        <p:blipFill>
          <a:blip xmlns:r="http://schemas.openxmlformats.org/officeDocument/2006/relationships" r:embed="rId1" cstate="print"/>
          <a:stretch>
            <a:fillRect/>
          </a:stretch>
        </p:blipFill>
        <p:spPr>
          <a:xfrm>
            <a:off x="228600" y="1600200"/>
            <a:ext cx="8915400" cy="4953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17" name="Title 1"/>
          <p:cNvSpPr>
            <a:spLocks noGrp="1"/>
          </p:cNvSpPr>
          <p:nvPr>
            <p:ph type="title"/>
          </p:nvPr>
        </p:nvSpPr>
        <p:spPr/>
        <p:txBody>
          <a:bodyPr>
            <a:normAutofit fontScale="90000"/>
          </a:bodyPr>
          <a:p>
            <a:r>
              <a:rPr b="1" dirty="0" lang="en-US" smtClean="0"/>
              <a:t>Importance </a:t>
            </a:r>
            <a:r>
              <a:rPr b="1" dirty="0" lang="en-US" smtClean="0"/>
              <a:t>of Organizing</a:t>
            </a:r>
            <a:r>
              <a:rPr dirty="0" lang="en-US" smtClean="0"/>
              <a:t/>
            </a:r>
            <a:br>
              <a:rPr dirty="0" lang="en-US" smtClean="0"/>
            </a:br>
            <a:endParaRPr dirty="0" lang="en-US"/>
          </a:p>
        </p:txBody>
      </p:sp>
      <p:sp>
        <p:nvSpPr>
          <p:cNvPr id="1048618" name="Content Placeholder 4"/>
          <p:cNvSpPr>
            <a:spLocks noGrp="1"/>
          </p:cNvSpPr>
          <p:nvPr>
            <p:ph sz="quarter" idx="1"/>
          </p:nvPr>
        </p:nvSpPr>
        <p:spPr/>
        <p:txBody>
          <a:bodyPr>
            <a:normAutofit fontScale="82759" lnSpcReduction="20000"/>
          </a:bodyPr>
          <a:p>
            <a:r>
              <a:rPr b="1" dirty="0" lang="en-US" smtClean="0">
                <a:solidFill>
                  <a:srgbClr val="00B050"/>
                </a:solidFill>
              </a:rPr>
              <a:t>Benefits </a:t>
            </a:r>
            <a:r>
              <a:rPr b="1" dirty="0" lang="en-US" smtClean="0">
                <a:solidFill>
                  <a:srgbClr val="00B050"/>
                </a:solidFill>
              </a:rPr>
              <a:t>of specialization:</a:t>
            </a:r>
            <a:r>
              <a:rPr b="1" dirty="0" lang="en-US" smtClean="0"/>
              <a:t> </a:t>
            </a:r>
            <a:r>
              <a:rPr dirty="0" lang="en-US" smtClean="0"/>
              <a:t>In organizing every individual is assigned apart of total work and not the whole task. This division of work into smaller units and repetitive performance leads to specialization. Thus organizing promotes specialization which in turn leads to efficient &amp; speedy performance of tasks.</a:t>
            </a:r>
          </a:p>
          <a:p>
            <a:r>
              <a:rPr b="1" dirty="0" lang="en-US" smtClean="0"/>
              <a:t> </a:t>
            </a:r>
            <a:r>
              <a:rPr b="1" dirty="0" lang="en-US" smtClean="0">
                <a:solidFill>
                  <a:srgbClr val="00B050"/>
                </a:solidFill>
              </a:rPr>
              <a:t>Clarity in working relationship: </a:t>
            </a:r>
            <a:r>
              <a:rPr dirty="0" lang="en-US" smtClean="0"/>
              <a:t>It helps in creating well defined jobs and also clarifying the limits of authority and responsibility of each job. The superior-subordinate relationship is clearly defined in organizing.</a:t>
            </a:r>
          </a:p>
          <a:p>
            <a:r>
              <a:rPr b="1" dirty="0" lang="en-US" smtClean="0">
                <a:solidFill>
                  <a:srgbClr val="00B050"/>
                </a:solidFill>
              </a:rPr>
              <a:t>Effective </a:t>
            </a:r>
            <a:r>
              <a:rPr b="1" dirty="0" lang="en-US" smtClean="0">
                <a:solidFill>
                  <a:srgbClr val="00B050"/>
                </a:solidFill>
              </a:rPr>
              <a:t>Administration:</a:t>
            </a:r>
            <a:r>
              <a:rPr b="1" dirty="0" lang="en-US" smtClean="0"/>
              <a:t> </a:t>
            </a:r>
            <a:r>
              <a:rPr dirty="0" lang="en-US" smtClean="0"/>
              <a:t>It provides a clear description of jobs and related duties which helps to avoid confusion and duplication. Clarity in working relationships enables proper execution of work which results ineffective administration.</a:t>
            </a:r>
          </a:p>
          <a:p>
            <a:r>
              <a:rPr b="1" dirty="0" lang="en-US" smtClean="0">
                <a:solidFill>
                  <a:srgbClr val="00B050"/>
                </a:solidFill>
              </a:rPr>
              <a:t>Optimum </a:t>
            </a:r>
            <a:r>
              <a:rPr b="1" dirty="0" lang="en-US" smtClean="0">
                <a:solidFill>
                  <a:srgbClr val="00B050"/>
                </a:solidFill>
              </a:rPr>
              <a:t>utilization of resources: </a:t>
            </a:r>
            <a:r>
              <a:rPr dirty="0" lang="en-US" smtClean="0"/>
              <a:t>The proper assignment of jobs avoids overlapping/duplication of work. This helps in preventing confusion and minimizing the wastage of resources and efforts.</a:t>
            </a:r>
          </a:p>
          <a:p>
            <a:endParaRPr dirty="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19" name="Title 1"/>
          <p:cNvSpPr>
            <a:spLocks noGrp="1"/>
          </p:cNvSpPr>
          <p:nvPr>
            <p:ph type="title"/>
          </p:nvPr>
        </p:nvSpPr>
        <p:spPr/>
        <p:txBody>
          <a:bodyPr/>
          <a:p>
            <a:r>
              <a:rPr b="1" dirty="0" lang="en-US" smtClean="0"/>
              <a:t>Importance of Organizing</a:t>
            </a:r>
            <a:endParaRPr dirty="0" lang="en-US"/>
          </a:p>
        </p:txBody>
      </p:sp>
      <p:sp>
        <p:nvSpPr>
          <p:cNvPr id="1048620" name="Content Placeholder 2"/>
          <p:cNvSpPr>
            <a:spLocks noGrp="1"/>
          </p:cNvSpPr>
          <p:nvPr>
            <p:ph sz="quarter" idx="1"/>
          </p:nvPr>
        </p:nvSpPr>
        <p:spPr/>
        <p:txBody>
          <a:bodyPr>
            <a:normAutofit fontScale="75862" lnSpcReduction="20000"/>
          </a:bodyPr>
          <a:p>
            <a:r>
              <a:rPr b="1" dirty="0" lang="en-US" smtClean="0">
                <a:solidFill>
                  <a:srgbClr val="00B050"/>
                </a:solidFill>
              </a:rPr>
              <a:t>Adoption to Change: </a:t>
            </a:r>
            <a:r>
              <a:rPr dirty="0" lang="en-US" smtClean="0"/>
              <a:t>A properly designed organizational structure is flexible which facilitates adjustment to changes in workload caused by change in external environment related to technology, products, resources and markets.</a:t>
            </a:r>
          </a:p>
          <a:p>
            <a:r>
              <a:rPr b="1" dirty="0" lang="en-US" smtClean="0"/>
              <a:t> </a:t>
            </a:r>
            <a:r>
              <a:rPr b="1" dirty="0" lang="en-US" smtClean="0">
                <a:solidFill>
                  <a:srgbClr val="00B050"/>
                </a:solidFill>
              </a:rPr>
              <a:t>Development of Personnel:</a:t>
            </a:r>
            <a:r>
              <a:rPr b="1" dirty="0" lang="en-US" smtClean="0"/>
              <a:t> </a:t>
            </a:r>
            <a:r>
              <a:rPr dirty="0" lang="en-US" smtClean="0"/>
              <a:t>Sound organization encourages initiative and relative thinking on part of the employees. When managers delegate their authority, it reduces their workload so they can focus on more important issues related to growth &amp; innovation. This also develops the subordinates’ ability and helps him to realize his full potential.</a:t>
            </a:r>
          </a:p>
          <a:p>
            <a:r>
              <a:rPr b="1" dirty="0" lang="en-US" smtClean="0">
                <a:solidFill>
                  <a:srgbClr val="00B050"/>
                </a:solidFill>
              </a:rPr>
              <a:t>Expansion </a:t>
            </a:r>
            <a:r>
              <a:rPr b="1" dirty="0" lang="en-US" smtClean="0">
                <a:solidFill>
                  <a:srgbClr val="00B050"/>
                </a:solidFill>
              </a:rPr>
              <a:t>and growth:</a:t>
            </a:r>
            <a:r>
              <a:rPr b="1" dirty="0" lang="en-US" smtClean="0"/>
              <a:t> </a:t>
            </a:r>
            <a:r>
              <a:rPr dirty="0" lang="en-US" smtClean="0"/>
              <a:t>It helps in growth &amp; diversification of an enterprise by adding more job positions, departments, products lines, new geographical territories etc.</a:t>
            </a:r>
            <a:endParaRPr dirty="0"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21" name="Title 1"/>
          <p:cNvSpPr>
            <a:spLocks noGrp="1"/>
          </p:cNvSpPr>
          <p:nvPr>
            <p:ph type="title"/>
          </p:nvPr>
        </p:nvSpPr>
        <p:spPr/>
        <p:txBody>
          <a:bodyPr>
            <a:normAutofit fontScale="90000"/>
          </a:bodyPr>
          <a:p>
            <a:r>
              <a:rPr b="1" dirty="0" lang="en-US" smtClean="0"/>
              <a:t>Meaning of Organizational Structure</a:t>
            </a:r>
            <a:endParaRPr dirty="0" lang="en-US" smtClean="0"/>
          </a:p>
        </p:txBody>
      </p:sp>
      <p:sp>
        <p:nvSpPr>
          <p:cNvPr id="1048622" name="Content Placeholder 2"/>
          <p:cNvSpPr>
            <a:spLocks noGrp="1"/>
          </p:cNvSpPr>
          <p:nvPr>
            <p:ph sz="quarter" idx="1"/>
          </p:nvPr>
        </p:nvSpPr>
        <p:spPr/>
        <p:txBody>
          <a:bodyPr>
            <a:normAutofit fontScale="89655" lnSpcReduction="20000"/>
          </a:bodyPr>
          <a:p>
            <a:r>
              <a:rPr dirty="0" lang="en-US" smtClean="0"/>
              <a:t>It </a:t>
            </a:r>
            <a:r>
              <a:rPr dirty="0" lang="en-US" smtClean="0"/>
              <a:t>seeks to </a:t>
            </a:r>
            <a:r>
              <a:rPr b="1" dirty="0" lang="en-US" smtClean="0">
                <a:solidFill>
                  <a:srgbClr val="00B050"/>
                </a:solidFill>
              </a:rPr>
              <a:t>establish relations among all the persons working in the organization. </a:t>
            </a:r>
            <a:endParaRPr b="1" dirty="0" lang="en-US" smtClean="0">
              <a:solidFill>
                <a:srgbClr val="00B050"/>
              </a:solidFill>
            </a:endParaRPr>
          </a:p>
          <a:p>
            <a:r>
              <a:rPr dirty="0" lang="en-US" smtClean="0"/>
              <a:t>Under </a:t>
            </a:r>
            <a:r>
              <a:rPr dirty="0" lang="en-US" smtClean="0"/>
              <a:t>the organizational structure, </a:t>
            </a:r>
            <a:r>
              <a:rPr b="1" dirty="0" lang="en-US" smtClean="0">
                <a:solidFill>
                  <a:srgbClr val="00B050"/>
                </a:solidFill>
              </a:rPr>
              <a:t>various posts are created to perform different activities for the attainment of the objectives of the enterprise. </a:t>
            </a:r>
            <a:endParaRPr b="1" dirty="0" lang="en-US" smtClean="0">
              <a:solidFill>
                <a:srgbClr val="00B050"/>
              </a:solidFill>
            </a:endParaRPr>
          </a:p>
          <a:p>
            <a:r>
              <a:rPr dirty="0" lang="en-US" smtClean="0"/>
              <a:t>Relations </a:t>
            </a:r>
            <a:r>
              <a:rPr dirty="0" lang="en-US" smtClean="0"/>
              <a:t>among persons </a:t>
            </a:r>
            <a:r>
              <a:rPr b="1" dirty="0" lang="en-US" smtClean="0">
                <a:solidFill>
                  <a:srgbClr val="00B050"/>
                </a:solidFill>
              </a:rPr>
              <a:t>working on different posts are determined. </a:t>
            </a:r>
            <a:endParaRPr b="1" dirty="0" lang="en-US" smtClean="0">
              <a:solidFill>
                <a:srgbClr val="00B050"/>
              </a:solidFill>
            </a:endParaRPr>
          </a:p>
          <a:p>
            <a:r>
              <a:rPr dirty="0" lang="en-US" smtClean="0"/>
              <a:t>The </a:t>
            </a:r>
            <a:r>
              <a:rPr dirty="0" lang="en-US" smtClean="0"/>
              <a:t>structure provides a basis or framework for managers and other employers for performing their functions. </a:t>
            </a:r>
            <a:endParaRPr dirty="0" lang="en-US" smtClean="0"/>
          </a:p>
          <a:p>
            <a:r>
              <a:rPr dirty="0" lang="en-US" smtClean="0"/>
              <a:t>The </a:t>
            </a:r>
            <a:r>
              <a:rPr dirty="0" lang="en-US" smtClean="0"/>
              <a:t>organization structure can be defined as </a:t>
            </a:r>
            <a:r>
              <a:rPr b="1" dirty="0" lang="en-US" smtClean="0">
                <a:solidFill>
                  <a:srgbClr val="00B050"/>
                </a:solidFill>
              </a:rPr>
              <a:t>the frame work within which managerial and operating tasks are performed.</a:t>
            </a:r>
            <a:endParaRPr b="1" dirty="0" lang="en-US">
              <a:solidFill>
                <a:srgbClr val="00B05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23" name="Title 1"/>
          <p:cNvSpPr>
            <a:spLocks noGrp="1"/>
          </p:cNvSpPr>
          <p:nvPr>
            <p:ph type="title"/>
          </p:nvPr>
        </p:nvSpPr>
        <p:spPr>
          <a:xfrm>
            <a:off x="381000" y="0"/>
            <a:ext cx="8385048" cy="1371600"/>
          </a:xfrm>
        </p:spPr>
        <p:txBody>
          <a:bodyPr>
            <a:normAutofit fontScale="90000"/>
          </a:bodyPr>
          <a:p>
            <a:r>
              <a:rPr b="1" dirty="0" lang="en-US" smtClean="0"/>
              <a:t>Relation between Span of Management and Organization structure:</a:t>
            </a:r>
            <a:endParaRPr dirty="0" lang="en-US" smtClean="0"/>
          </a:p>
        </p:txBody>
      </p:sp>
      <p:sp>
        <p:nvSpPr>
          <p:cNvPr id="1048624" name="Content Placeholder 2"/>
          <p:cNvSpPr>
            <a:spLocks noGrp="1"/>
          </p:cNvSpPr>
          <p:nvPr>
            <p:ph sz="quarter" idx="1"/>
          </p:nvPr>
        </p:nvSpPr>
        <p:spPr/>
        <p:txBody>
          <a:bodyPr>
            <a:normAutofit fontScale="96552" lnSpcReduction="10000"/>
          </a:bodyPr>
          <a:p>
            <a:r>
              <a:rPr b="1" dirty="0" lang="en-US" u="sng" smtClean="0">
                <a:solidFill>
                  <a:srgbClr val="00B050"/>
                </a:solidFill>
              </a:rPr>
              <a:t>Span </a:t>
            </a:r>
            <a:r>
              <a:rPr b="1" dirty="0" lang="en-US" u="sng" smtClean="0">
                <a:solidFill>
                  <a:srgbClr val="00B050"/>
                </a:solidFill>
              </a:rPr>
              <a:t>of management refers to the number of subordinates that can be effectively managed by a superior. </a:t>
            </a:r>
            <a:endParaRPr b="1" dirty="0" lang="en-US" u="sng" smtClean="0">
              <a:solidFill>
                <a:srgbClr val="00B050"/>
              </a:solidFill>
            </a:endParaRPr>
          </a:p>
          <a:p>
            <a:r>
              <a:rPr dirty="0" lang="en-US" smtClean="0"/>
              <a:t>The </a:t>
            </a:r>
            <a:r>
              <a:rPr dirty="0" lang="en-US" smtClean="0"/>
              <a:t>Span of management to a large extent gives </a:t>
            </a:r>
            <a:r>
              <a:rPr b="1" dirty="0" lang="en-US" smtClean="0">
                <a:solidFill>
                  <a:srgbClr val="00B050"/>
                </a:solidFill>
              </a:rPr>
              <a:t>shape to the organization structure. </a:t>
            </a:r>
            <a:endParaRPr b="1" dirty="0" lang="en-US" smtClean="0">
              <a:solidFill>
                <a:srgbClr val="00B050"/>
              </a:solidFill>
            </a:endParaRPr>
          </a:p>
          <a:p>
            <a:r>
              <a:rPr dirty="0" lang="en-US" smtClean="0"/>
              <a:t>This </a:t>
            </a:r>
            <a:r>
              <a:rPr dirty="0" lang="en-US" smtClean="0"/>
              <a:t>determines the levels of management in the structure. </a:t>
            </a:r>
            <a:endParaRPr dirty="0" lang="en-US" smtClean="0"/>
          </a:p>
          <a:p>
            <a:r>
              <a:rPr b="1" dirty="0" lang="en-US" smtClean="0">
                <a:solidFill>
                  <a:srgbClr val="00B050"/>
                </a:solidFill>
              </a:rPr>
              <a:t>Arrow </a:t>
            </a:r>
            <a:r>
              <a:rPr b="1" dirty="0" lang="en-US" smtClean="0">
                <a:solidFill>
                  <a:srgbClr val="00B050"/>
                </a:solidFill>
              </a:rPr>
              <a:t>span of management results in tall structure </a:t>
            </a:r>
            <a:r>
              <a:rPr b="1" dirty="0" lang="en-US" smtClean="0">
                <a:solidFill>
                  <a:srgbClr val="FF0000"/>
                </a:solidFill>
              </a:rPr>
              <a:t>whereas wider span of management results in flat structure.</a:t>
            </a:r>
          </a:p>
          <a:p>
            <a:pPr>
              <a:buNone/>
            </a:pPr>
            <a:endParaRPr dirty="0"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pic>
        <p:nvPicPr>
          <p:cNvPr id="2097159" name="Content Placeholder 3" descr="ba47ee7c668659cf882523456f328bf5.jpg"/>
          <p:cNvPicPr>
            <a:picLocks noChangeAspect="1" noGrp="1"/>
          </p:cNvPicPr>
          <p:nvPr>
            <p:ph sz="quarter" idx="1"/>
          </p:nvPr>
        </p:nvPicPr>
        <p:blipFill>
          <a:blip xmlns:r="http://schemas.openxmlformats.org/officeDocument/2006/relationships" r:embed="rId1" cstate="print"/>
          <a:stretch>
            <a:fillRect/>
          </a:stretch>
        </p:blipFill>
        <p:spPr>
          <a:xfrm>
            <a:off x="228600" y="1600200"/>
            <a:ext cx="8610600" cy="4953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599" name="Title 1"/>
          <p:cNvSpPr>
            <a:spLocks noGrp="1"/>
          </p:cNvSpPr>
          <p:nvPr>
            <p:ph type="title"/>
          </p:nvPr>
        </p:nvSpPr>
        <p:spPr/>
        <p:txBody>
          <a:bodyPr/>
          <a:p>
            <a:r>
              <a:rPr dirty="0" lang="en-US" smtClean="0"/>
              <a:t>Concept of Organising</a:t>
            </a:r>
            <a:endParaRPr dirty="0" lang="en-US"/>
          </a:p>
        </p:txBody>
      </p:sp>
      <p:sp>
        <p:nvSpPr>
          <p:cNvPr id="1048600" name="Content Placeholder 2"/>
          <p:cNvSpPr>
            <a:spLocks noGrp="1"/>
          </p:cNvSpPr>
          <p:nvPr>
            <p:ph sz="quarter" idx="1"/>
          </p:nvPr>
        </p:nvSpPr>
        <p:spPr/>
        <p:txBody>
          <a:bodyPr>
            <a:normAutofit fontScale="89655" lnSpcReduction="10000"/>
          </a:bodyPr>
          <a:p>
            <a:r>
              <a:rPr dirty="0" lang="en-US" smtClean="0"/>
              <a:t>In the last chapter we discussed about planning, which making plans for achieving objectives.</a:t>
            </a:r>
          </a:p>
          <a:p>
            <a:r>
              <a:rPr dirty="0" lang="en-US" smtClean="0"/>
              <a:t>Planning is only successful when organizing function is done well by management.</a:t>
            </a:r>
          </a:p>
          <a:p>
            <a:r>
              <a:rPr dirty="0" lang="en-US" smtClean="0"/>
              <a:t>So , organising as a function of management is responsible for successful </a:t>
            </a:r>
            <a:r>
              <a:rPr b="1" dirty="0" lang="en-US" smtClean="0">
                <a:solidFill>
                  <a:srgbClr val="00B050"/>
                </a:solidFill>
              </a:rPr>
              <a:t>implementation of plans, to accomplish business objectives. </a:t>
            </a:r>
          </a:p>
          <a:p>
            <a:r>
              <a:rPr dirty="0" lang="en-US" smtClean="0"/>
              <a:t>Organising , which ensures that all </a:t>
            </a:r>
            <a:r>
              <a:rPr b="1" dirty="0" lang="en-US" smtClean="0">
                <a:solidFill>
                  <a:srgbClr val="00B050"/>
                </a:solidFill>
              </a:rPr>
              <a:t>physical and human resources required to achieve objectives are available </a:t>
            </a:r>
            <a:r>
              <a:rPr dirty="0" lang="en-US" smtClean="0"/>
              <a:t>, the enterprise is structured in a manner that it is able to adapt to the dynamic business environment.</a:t>
            </a:r>
            <a:endParaRPr dirty="0"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625" name="Title 1"/>
          <p:cNvSpPr>
            <a:spLocks noGrp="1"/>
          </p:cNvSpPr>
          <p:nvPr>
            <p:ph type="title"/>
          </p:nvPr>
        </p:nvSpPr>
        <p:spPr/>
        <p:txBody>
          <a:bodyPr/>
          <a:p>
            <a:r>
              <a:rPr b="1" dirty="0" lang="en-US" smtClean="0"/>
              <a:t>Functional Structure:</a:t>
            </a:r>
            <a:endParaRPr dirty="0" lang="en-US"/>
          </a:p>
        </p:txBody>
      </p:sp>
      <p:sp>
        <p:nvSpPr>
          <p:cNvPr id="1048626" name="Content Placeholder 2"/>
          <p:cNvSpPr>
            <a:spLocks noGrp="1"/>
          </p:cNvSpPr>
          <p:nvPr>
            <p:ph sz="quarter" idx="1"/>
          </p:nvPr>
        </p:nvSpPr>
        <p:spPr/>
        <p:txBody>
          <a:bodyPr>
            <a:normAutofit fontScale="93103" lnSpcReduction="20000"/>
          </a:bodyPr>
          <a:p>
            <a:r>
              <a:rPr dirty="0" lang="en-US" smtClean="0"/>
              <a:t> In functional structure </a:t>
            </a:r>
            <a:r>
              <a:rPr b="1" dirty="0" lang="en-US" u="sng" smtClean="0">
                <a:solidFill>
                  <a:srgbClr val="FF0000"/>
                </a:solidFill>
              </a:rPr>
              <a:t>activities are grouped and departments are created on the basis of specific functions to be performed</a:t>
            </a:r>
            <a:r>
              <a:rPr b="1" dirty="0" lang="en-US" u="sng" smtClean="0">
                <a:solidFill>
                  <a:srgbClr val="FF0000"/>
                </a:solidFill>
              </a:rPr>
              <a:t>.</a:t>
            </a:r>
          </a:p>
          <a:p>
            <a:r>
              <a:rPr dirty="0" lang="en-US" smtClean="0"/>
              <a:t> </a:t>
            </a:r>
            <a:r>
              <a:rPr dirty="0" lang="en-US" smtClean="0"/>
              <a:t>For example, all the jobs related to production are grouped under production department, sales departments etc.</a:t>
            </a:r>
            <a:br>
              <a:rPr dirty="0" lang="en-US" smtClean="0"/>
            </a:br>
            <a:endParaRPr dirty="0" lang="en-US" smtClean="0"/>
          </a:p>
          <a:p>
            <a:r>
              <a:rPr b="1" dirty="0" lang="en-US" smtClean="0">
                <a:solidFill>
                  <a:srgbClr val="FF0000"/>
                </a:solidFill>
              </a:rPr>
              <a:t>Suitability</a:t>
            </a:r>
            <a:endParaRPr dirty="0" lang="en-US" smtClean="0">
              <a:solidFill>
                <a:srgbClr val="FF0000"/>
              </a:solidFill>
            </a:endParaRPr>
          </a:p>
          <a:p>
            <a:r>
              <a:rPr b="1" dirty="0" lang="en-US" smtClean="0"/>
              <a:t>(1)</a:t>
            </a:r>
            <a:r>
              <a:rPr dirty="0" lang="en-US" smtClean="0"/>
              <a:t> Large organizations producing </a:t>
            </a:r>
            <a:r>
              <a:rPr b="1" dirty="0" lang="en-US" u="sng" smtClean="0">
                <a:solidFill>
                  <a:srgbClr val="FF0000"/>
                </a:solidFill>
              </a:rPr>
              <a:t>one line of product</a:t>
            </a:r>
            <a:r>
              <a:rPr dirty="0" lang="en-US" smtClean="0"/>
              <a:t>.</a:t>
            </a:r>
          </a:p>
          <a:p>
            <a:r>
              <a:rPr b="1" dirty="0" lang="en-US" smtClean="0"/>
              <a:t>(2)</a:t>
            </a:r>
            <a:r>
              <a:rPr dirty="0" lang="en-US" smtClean="0"/>
              <a:t> Organizations which require </a:t>
            </a:r>
            <a:r>
              <a:rPr b="1" dirty="0" lang="en-US" u="sng" smtClean="0">
                <a:solidFill>
                  <a:srgbClr val="FF0000"/>
                </a:solidFill>
              </a:rPr>
              <a:t>high degree of functional specialization</a:t>
            </a:r>
            <a:r>
              <a:rPr dirty="0" lang="en-US" smtClean="0"/>
              <a:t> with diversified activities.</a:t>
            </a:r>
          </a:p>
          <a:p>
            <a:endParaRPr dirty="0"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627" name="Title 1"/>
          <p:cNvSpPr>
            <a:spLocks noGrp="1"/>
          </p:cNvSpPr>
          <p:nvPr>
            <p:ph type="title"/>
          </p:nvPr>
        </p:nvSpPr>
        <p:spPr/>
        <p:txBody>
          <a:bodyPr/>
          <a:p>
            <a:r>
              <a:rPr b="1" dirty="0" lang="en-US" smtClean="0"/>
              <a:t>Functional Structure:</a:t>
            </a:r>
            <a:endParaRPr dirty="0" lang="en-US"/>
          </a:p>
        </p:txBody>
      </p:sp>
      <p:pic>
        <p:nvPicPr>
          <p:cNvPr id="2097160" name="Content Placeholder 3" descr="39066127734_270ee7c29b_o.png"/>
          <p:cNvPicPr>
            <a:picLocks noChangeAspect="1" noGrp="1"/>
          </p:cNvPicPr>
          <p:nvPr>
            <p:ph sz="quarter" idx="1"/>
          </p:nvPr>
        </p:nvPicPr>
        <p:blipFill>
          <a:blip xmlns:r="http://schemas.openxmlformats.org/officeDocument/2006/relationships" r:embed="rId1" cstate="print"/>
          <a:stretch>
            <a:fillRect/>
          </a:stretch>
        </p:blipFill>
        <p:spPr>
          <a:xfrm>
            <a:off x="304800" y="1600200"/>
            <a:ext cx="8305800" cy="46482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628" name="Title 1"/>
          <p:cNvSpPr>
            <a:spLocks noGrp="1"/>
          </p:cNvSpPr>
          <p:nvPr>
            <p:ph type="title"/>
          </p:nvPr>
        </p:nvSpPr>
        <p:spPr/>
        <p:txBody>
          <a:bodyPr>
            <a:normAutofit fontScale="90000"/>
          </a:bodyPr>
          <a:p>
            <a:r>
              <a:rPr b="1" dirty="0" lang="en-US" smtClean="0"/>
              <a:t>Advantages of functional structure</a:t>
            </a:r>
            <a:r>
              <a:rPr dirty="0" lang="en-US" smtClean="0"/>
              <a:t/>
            </a:r>
            <a:br>
              <a:rPr dirty="0" lang="en-US" smtClean="0"/>
            </a:br>
            <a:endParaRPr dirty="0" lang="en-US"/>
          </a:p>
        </p:txBody>
      </p:sp>
      <p:sp>
        <p:nvSpPr>
          <p:cNvPr id="1048629" name="Content Placeholder 2"/>
          <p:cNvSpPr>
            <a:spLocks noGrp="1"/>
          </p:cNvSpPr>
          <p:nvPr>
            <p:ph sz="quarter" idx="1"/>
          </p:nvPr>
        </p:nvSpPr>
        <p:spPr/>
        <p:txBody>
          <a:bodyPr>
            <a:normAutofit fontScale="79310" lnSpcReduction="10000"/>
          </a:bodyPr>
          <a:p>
            <a:r>
              <a:rPr b="1" dirty="0" lang="en-US" smtClean="0">
                <a:solidFill>
                  <a:srgbClr val="FF0000"/>
                </a:solidFill>
              </a:rPr>
              <a:t>Specialization</a:t>
            </a:r>
            <a:r>
              <a:rPr b="1" dirty="0" lang="en-US" smtClean="0">
                <a:solidFill>
                  <a:srgbClr val="FF0000"/>
                </a:solidFill>
              </a:rPr>
              <a:t>:</a:t>
            </a:r>
            <a:r>
              <a:rPr b="1" dirty="0" lang="en-US" smtClean="0"/>
              <a:t> </a:t>
            </a:r>
            <a:r>
              <a:rPr dirty="0" lang="en-US" smtClean="0"/>
              <a:t>Better decision of </a:t>
            </a:r>
            <a:r>
              <a:rPr dirty="0" lang="en-US" err="1" smtClean="0"/>
              <a:t>labour</a:t>
            </a:r>
            <a:r>
              <a:rPr dirty="0" lang="en-US" smtClean="0"/>
              <a:t> takes place which results in specialization of functions and its consequent benefits.</a:t>
            </a:r>
          </a:p>
          <a:p>
            <a:r>
              <a:rPr b="1" dirty="0" lang="en-US" smtClean="0">
                <a:solidFill>
                  <a:srgbClr val="FF0000"/>
                </a:solidFill>
              </a:rPr>
              <a:t>Coordination </a:t>
            </a:r>
            <a:r>
              <a:rPr b="1" dirty="0" lang="en-US" smtClean="0">
                <a:solidFill>
                  <a:srgbClr val="FF0000"/>
                </a:solidFill>
              </a:rPr>
              <a:t>is established</a:t>
            </a:r>
            <a:r>
              <a:rPr b="1" dirty="0" lang="en-US" smtClean="0"/>
              <a:t>: </a:t>
            </a:r>
            <a:r>
              <a:rPr dirty="0" lang="en-US" smtClean="0"/>
              <a:t>All the persons working within a departmental are specialists of their respective jobs. It makes the co-ordination easier at departmental </a:t>
            </a:r>
            <a:r>
              <a:rPr dirty="0" lang="en-US" smtClean="0"/>
              <a:t>level.</a:t>
            </a:r>
          </a:p>
          <a:p>
            <a:r>
              <a:rPr b="1" dirty="0" lang="en-US" smtClean="0">
                <a:solidFill>
                  <a:srgbClr val="FF0000"/>
                </a:solidFill>
              </a:rPr>
              <a:t>Helps </a:t>
            </a:r>
            <a:r>
              <a:rPr b="1" dirty="0" lang="en-US" smtClean="0">
                <a:solidFill>
                  <a:srgbClr val="FF0000"/>
                </a:solidFill>
              </a:rPr>
              <a:t>in increasing managerial efficiency</a:t>
            </a:r>
            <a:r>
              <a:rPr b="1" dirty="0" lang="en-US" smtClean="0"/>
              <a:t>: </a:t>
            </a:r>
            <a:r>
              <a:rPr dirty="0" lang="en-US" smtClean="0"/>
              <a:t>Managers of one department are performing same type of function again and again which makes them specialized and improves their efficiency.</a:t>
            </a:r>
          </a:p>
          <a:p>
            <a:r>
              <a:rPr b="1" dirty="0" lang="en-US" smtClean="0">
                <a:solidFill>
                  <a:srgbClr val="FF0000"/>
                </a:solidFill>
              </a:rPr>
              <a:t>Minimizes </a:t>
            </a:r>
            <a:r>
              <a:rPr b="1" dirty="0" lang="en-US" smtClean="0">
                <a:solidFill>
                  <a:srgbClr val="FF0000"/>
                </a:solidFill>
              </a:rPr>
              <a:t>cost:</a:t>
            </a:r>
            <a:r>
              <a:rPr b="1" dirty="0" lang="en-US" smtClean="0"/>
              <a:t> </a:t>
            </a:r>
            <a:r>
              <a:rPr dirty="0" lang="en-US" smtClean="0"/>
              <a:t>It leads to minimum duplication of effort which results in economies of scale and thus lowers cost.</a:t>
            </a:r>
            <a:endParaRPr dirty="0"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630" name="Title 1"/>
          <p:cNvSpPr>
            <a:spLocks noGrp="1"/>
          </p:cNvSpPr>
          <p:nvPr>
            <p:ph type="title"/>
          </p:nvPr>
        </p:nvSpPr>
        <p:spPr/>
        <p:txBody>
          <a:bodyPr>
            <a:normAutofit fontScale="90000"/>
          </a:bodyPr>
          <a:p>
            <a:r>
              <a:rPr b="1" dirty="0" lang="en-US" smtClean="0"/>
              <a:t>Disadvantages of functional structure</a:t>
            </a:r>
            <a:r>
              <a:rPr dirty="0" lang="en-US" smtClean="0"/>
              <a:t/>
            </a:r>
            <a:br>
              <a:rPr dirty="0" lang="en-US" smtClean="0"/>
            </a:br>
            <a:endParaRPr dirty="0" lang="en-US"/>
          </a:p>
        </p:txBody>
      </p:sp>
      <p:sp>
        <p:nvSpPr>
          <p:cNvPr id="1048631" name="Content Placeholder 2"/>
          <p:cNvSpPr>
            <a:spLocks noGrp="1"/>
          </p:cNvSpPr>
          <p:nvPr>
            <p:ph sz="quarter" idx="1"/>
          </p:nvPr>
        </p:nvSpPr>
        <p:spPr/>
        <p:txBody>
          <a:bodyPr>
            <a:normAutofit fontScale="89655" lnSpcReduction="20000"/>
          </a:bodyPr>
          <a:p>
            <a:r>
              <a:rPr b="1" dirty="0" lang="en-US" smtClean="0">
                <a:solidFill>
                  <a:srgbClr val="FF0000"/>
                </a:solidFill>
              </a:rPr>
              <a:t>Ignorance </a:t>
            </a:r>
            <a:r>
              <a:rPr b="1" dirty="0" lang="en-US" smtClean="0">
                <a:solidFill>
                  <a:srgbClr val="FF0000"/>
                </a:solidFill>
              </a:rPr>
              <a:t>of organizational objectives</a:t>
            </a:r>
            <a:r>
              <a:rPr dirty="0" lang="en-US" smtClean="0"/>
              <a:t>: Each departmental head works according to his own wishes. They always give more weight to their departmental objectives. Hence overall organizational objectives suffer.</a:t>
            </a:r>
          </a:p>
          <a:p>
            <a:r>
              <a:rPr b="1" dirty="0" lang="en-US" smtClean="0">
                <a:solidFill>
                  <a:srgbClr val="FF0000"/>
                </a:solidFill>
              </a:rPr>
              <a:t>Difficulty </a:t>
            </a:r>
            <a:r>
              <a:rPr b="1" dirty="0" lang="en-US" smtClean="0">
                <a:solidFill>
                  <a:srgbClr val="FF0000"/>
                </a:solidFill>
              </a:rPr>
              <a:t>in Inter-departmental Coordination</a:t>
            </a:r>
            <a:r>
              <a:rPr dirty="0" lang="en-US" smtClean="0"/>
              <a:t>: All departmental heads work as per their own wishes which leads to coordination within the department easier but it makes inter-departmental coordination difficult.</a:t>
            </a:r>
          </a:p>
          <a:p>
            <a:r>
              <a:rPr b="1" dirty="0" lang="en-US" smtClean="0">
                <a:solidFill>
                  <a:srgbClr val="FF0000"/>
                </a:solidFill>
              </a:rPr>
              <a:t>Hurdle </a:t>
            </a:r>
            <a:r>
              <a:rPr b="1" dirty="0" lang="en-US" smtClean="0">
                <a:solidFill>
                  <a:srgbClr val="FF0000"/>
                </a:solidFill>
              </a:rPr>
              <a:t>in complete development </a:t>
            </a:r>
            <a:r>
              <a:rPr dirty="0" lang="en-US" smtClean="0"/>
              <a:t>– because each employee specializes only in a small part of the whole job.</a:t>
            </a:r>
          </a:p>
          <a:p>
            <a:endParaRPr dirty="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sp>
        <p:nvSpPr>
          <p:cNvPr id="1048632" name="Title 1"/>
          <p:cNvSpPr>
            <a:spLocks noGrp="1"/>
          </p:cNvSpPr>
          <p:nvPr>
            <p:ph type="title"/>
          </p:nvPr>
        </p:nvSpPr>
        <p:spPr>
          <a:xfrm>
            <a:off x="381000" y="0"/>
            <a:ext cx="8385048" cy="1600200"/>
          </a:xfrm>
        </p:spPr>
        <p:txBody>
          <a:bodyPr>
            <a:normAutofit fontScale="90000"/>
          </a:bodyPr>
          <a:p>
            <a:r>
              <a:rPr b="1" dirty="0" lang="en-US" smtClean="0"/>
              <a:t>DIVISIONAL ORGANIZATION STRUCTURE</a:t>
            </a:r>
            <a:r>
              <a:rPr dirty="0" lang="en-US" smtClean="0"/>
              <a:t/>
            </a:r>
            <a:br>
              <a:rPr dirty="0" lang="en-US" smtClean="0"/>
            </a:br>
            <a:endParaRPr dirty="0" lang="en-US"/>
          </a:p>
        </p:txBody>
      </p:sp>
      <p:sp>
        <p:nvSpPr>
          <p:cNvPr id="1048633" name="Content Placeholder 2"/>
          <p:cNvSpPr>
            <a:spLocks noGrp="1"/>
          </p:cNvSpPr>
          <p:nvPr>
            <p:ph sz="quarter" idx="1"/>
          </p:nvPr>
        </p:nvSpPr>
        <p:spPr/>
        <p:txBody>
          <a:bodyPr>
            <a:normAutofit fontScale="93103" lnSpcReduction="10000"/>
          </a:bodyPr>
          <a:p>
            <a:r>
              <a:rPr dirty="0" lang="en-US" smtClean="0"/>
              <a:t>Dividing </a:t>
            </a:r>
            <a:r>
              <a:rPr dirty="0" lang="en-US" smtClean="0"/>
              <a:t>the whole enterprise according to the major </a:t>
            </a:r>
            <a:r>
              <a:rPr b="1" dirty="0" lang="en-US" u="sng" smtClean="0">
                <a:solidFill>
                  <a:srgbClr val="FF0000"/>
                </a:solidFill>
              </a:rPr>
              <a:t>products to be manufactured </a:t>
            </a:r>
            <a:r>
              <a:rPr dirty="0" lang="en-US" smtClean="0"/>
              <a:t>(like metal, plastic, cosmetics etc.) is known as divisional organization structure.</a:t>
            </a:r>
            <a:br>
              <a:rPr dirty="0" lang="en-US" smtClean="0"/>
            </a:br>
            <a:endParaRPr dirty="0" lang="en-US" smtClean="0"/>
          </a:p>
          <a:p>
            <a:r>
              <a:rPr b="1" dirty="0" lang="en-US" smtClean="0">
                <a:solidFill>
                  <a:srgbClr val="FF0000"/>
                </a:solidFill>
              </a:rPr>
              <a:t>Suitability: </a:t>
            </a:r>
            <a:r>
              <a:rPr dirty="0" lang="en-US" smtClean="0"/>
              <a:t>This structure is suitable in organizations producing multi product or different lines of products requiring product specialization. </a:t>
            </a:r>
            <a:endParaRPr dirty="0" lang="en-US" smtClean="0"/>
          </a:p>
          <a:p>
            <a:r>
              <a:rPr dirty="0" lang="en-US" smtClean="0"/>
              <a:t>Also </a:t>
            </a:r>
            <a:r>
              <a:rPr dirty="0" lang="en-US" smtClean="0"/>
              <a:t>growing companies which intend to add more lines of products in future adopt this structure.</a:t>
            </a:r>
          </a:p>
          <a:p>
            <a:endParaRPr dirty="0"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34" name="Title 1"/>
          <p:cNvSpPr>
            <a:spLocks noGrp="1"/>
          </p:cNvSpPr>
          <p:nvPr>
            <p:ph type="title"/>
          </p:nvPr>
        </p:nvSpPr>
        <p:spPr/>
        <p:txBody>
          <a:bodyPr>
            <a:normAutofit fontScale="90000"/>
          </a:bodyPr>
          <a:p>
            <a:r>
              <a:rPr b="1" dirty="0" lang="en-US" smtClean="0"/>
              <a:t>DIVISIONAL ORGANIZATION STRUCTURE</a:t>
            </a:r>
            <a:endParaRPr dirty="0" lang="en-US"/>
          </a:p>
        </p:txBody>
      </p:sp>
      <p:pic>
        <p:nvPicPr>
          <p:cNvPr id="2097161" name="Content Placeholder 3" descr="25903715948_a5d44a5def_o.png"/>
          <p:cNvPicPr>
            <a:picLocks noChangeAspect="1" noGrp="1"/>
          </p:cNvPicPr>
          <p:nvPr>
            <p:ph sz="quarter" idx="1"/>
          </p:nvPr>
        </p:nvPicPr>
        <p:blipFill>
          <a:blip xmlns:r="http://schemas.openxmlformats.org/officeDocument/2006/relationships" r:embed="rId1" cstate="print"/>
          <a:stretch>
            <a:fillRect/>
          </a:stretch>
        </p:blipFill>
        <p:spPr>
          <a:xfrm>
            <a:off x="0" y="1524000"/>
            <a:ext cx="8991599" cy="4876799"/>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sp>
        <p:nvSpPr>
          <p:cNvPr id="1048635" name="Title 1"/>
          <p:cNvSpPr>
            <a:spLocks noGrp="1"/>
          </p:cNvSpPr>
          <p:nvPr>
            <p:ph type="title"/>
          </p:nvPr>
        </p:nvSpPr>
        <p:spPr>
          <a:xfrm>
            <a:off x="228600" y="152400"/>
            <a:ext cx="8229600" cy="1295400"/>
          </a:xfrm>
        </p:spPr>
        <p:txBody>
          <a:bodyPr>
            <a:normAutofit fontScale="90000"/>
          </a:bodyPr>
          <a:p>
            <a:r>
              <a:rPr b="1" dirty="0" lang="en-US" smtClean="0"/>
              <a:t>Advantages of Divisional organization structure</a:t>
            </a:r>
            <a:r>
              <a:rPr dirty="0" lang="en-US" smtClean="0"/>
              <a:t/>
            </a:r>
            <a:br>
              <a:rPr dirty="0" lang="en-US" smtClean="0"/>
            </a:br>
            <a:endParaRPr dirty="0" lang="en-US"/>
          </a:p>
        </p:txBody>
      </p:sp>
      <p:sp>
        <p:nvSpPr>
          <p:cNvPr id="1048636" name="Content Placeholder 2"/>
          <p:cNvSpPr>
            <a:spLocks noGrp="1"/>
          </p:cNvSpPr>
          <p:nvPr>
            <p:ph sz="quarter" idx="1"/>
          </p:nvPr>
        </p:nvSpPr>
        <p:spPr/>
        <p:txBody>
          <a:bodyPr>
            <a:normAutofit fontScale="96552" lnSpcReduction="10000"/>
          </a:bodyPr>
          <a:p>
            <a:r>
              <a:rPr b="1" dirty="0" lang="en-US" smtClean="0">
                <a:solidFill>
                  <a:srgbClr val="FF0000"/>
                </a:solidFill>
              </a:rPr>
              <a:t>Quick </a:t>
            </a:r>
            <a:r>
              <a:rPr b="1" dirty="0" lang="en-US" smtClean="0">
                <a:solidFill>
                  <a:srgbClr val="FF0000"/>
                </a:solidFill>
              </a:rPr>
              <a:t>decision-making</a:t>
            </a:r>
            <a:r>
              <a:rPr dirty="0" lang="en-US" smtClean="0"/>
              <a:t>: Divisional manager can take any decision regarding his division independently which makes decisions quick and effective.</a:t>
            </a:r>
          </a:p>
          <a:p>
            <a:r>
              <a:rPr b="1" dirty="0" lang="en-US" smtClean="0">
                <a:solidFill>
                  <a:srgbClr val="FF0000"/>
                </a:solidFill>
              </a:rPr>
              <a:t>Divisional </a:t>
            </a:r>
            <a:r>
              <a:rPr b="1" dirty="0" lang="en-US" smtClean="0">
                <a:solidFill>
                  <a:srgbClr val="FF0000"/>
                </a:solidFill>
              </a:rPr>
              <a:t>results can be assessed</a:t>
            </a:r>
            <a:r>
              <a:rPr dirty="0" lang="en-US" smtClean="0"/>
              <a:t>: Division results (profit/loss) can be assessed easily. On this basis any unprofitable division can be closed.</a:t>
            </a:r>
          </a:p>
          <a:p>
            <a:r>
              <a:rPr b="1" dirty="0" lang="en-US" smtClean="0">
                <a:solidFill>
                  <a:srgbClr val="FF0000"/>
                </a:solidFill>
              </a:rPr>
              <a:t>Growth </a:t>
            </a:r>
            <a:r>
              <a:rPr b="1" dirty="0" lang="en-US" smtClean="0">
                <a:solidFill>
                  <a:srgbClr val="FF0000"/>
                </a:solidFill>
              </a:rPr>
              <a:t>and Expansion</a:t>
            </a:r>
            <a:r>
              <a:rPr dirty="0" lang="en-US" smtClean="0">
                <a:solidFill>
                  <a:srgbClr val="FF0000"/>
                </a:solidFill>
              </a:rPr>
              <a:t>: </a:t>
            </a:r>
            <a:r>
              <a:rPr dirty="0" lang="en-US" smtClean="0"/>
              <a:t>It facilitates growth and expansion as new divisions can be added without disturbing existing departments.</a:t>
            </a:r>
          </a:p>
          <a:p>
            <a:endParaRPr dirty="0"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637" name="Title 1"/>
          <p:cNvSpPr>
            <a:spLocks noGrp="1"/>
          </p:cNvSpPr>
          <p:nvPr>
            <p:ph type="title"/>
          </p:nvPr>
        </p:nvSpPr>
        <p:spPr/>
        <p:txBody>
          <a:bodyPr>
            <a:normAutofit fontScale="90000"/>
          </a:bodyPr>
          <a:p>
            <a:r>
              <a:rPr b="1" dirty="0" lang="en-US" smtClean="0"/>
              <a:t>Disadvantages </a:t>
            </a:r>
            <a:r>
              <a:rPr b="1" dirty="0" lang="en-US" smtClean="0"/>
              <a:t>of Divisional organization structure</a:t>
            </a:r>
            <a:endParaRPr dirty="0" lang="en-US"/>
          </a:p>
        </p:txBody>
      </p:sp>
      <p:sp>
        <p:nvSpPr>
          <p:cNvPr id="1048638" name="Content Placeholder 2"/>
          <p:cNvSpPr>
            <a:spLocks noGrp="1"/>
          </p:cNvSpPr>
          <p:nvPr>
            <p:ph sz="quarter" idx="1"/>
          </p:nvPr>
        </p:nvSpPr>
        <p:spPr/>
        <p:txBody>
          <a:bodyPr>
            <a:normAutofit fontScale="96552" lnSpcReduction="20000"/>
          </a:bodyPr>
          <a:p>
            <a:r>
              <a:rPr b="1" dirty="0" lang="en-US" smtClean="0">
                <a:solidFill>
                  <a:srgbClr val="FF0000"/>
                </a:solidFill>
              </a:rPr>
              <a:t>Conflicts</a:t>
            </a:r>
            <a:r>
              <a:rPr b="1" dirty="0" lang="en-US" smtClean="0"/>
              <a:t> </a:t>
            </a:r>
            <a:r>
              <a:rPr dirty="0" lang="en-US" smtClean="0"/>
              <a:t>among different divisions on allocation of resources.</a:t>
            </a:r>
          </a:p>
          <a:p>
            <a:r>
              <a:rPr b="1" dirty="0" lang="en-US" smtClean="0">
                <a:solidFill>
                  <a:srgbClr val="FF0000"/>
                </a:solidFill>
              </a:rPr>
              <a:t>Duplicity </a:t>
            </a:r>
            <a:r>
              <a:rPr b="1" dirty="0" lang="en-US" smtClean="0">
                <a:solidFill>
                  <a:srgbClr val="FF0000"/>
                </a:solidFill>
              </a:rPr>
              <a:t>of Functions</a:t>
            </a:r>
            <a:r>
              <a:rPr dirty="0" lang="en-US" smtClean="0"/>
              <a:t>: Entire set of functions is required for all divisions. It gives rise to duplicity of efforts among divisions &amp; increases cost.</a:t>
            </a:r>
          </a:p>
          <a:p>
            <a:r>
              <a:rPr b="1" dirty="0" lang="en-US" smtClean="0">
                <a:solidFill>
                  <a:srgbClr val="FF0000"/>
                </a:solidFill>
              </a:rPr>
              <a:t>Selfish </a:t>
            </a:r>
            <a:r>
              <a:rPr b="1" dirty="0" lang="en-US" smtClean="0">
                <a:solidFill>
                  <a:srgbClr val="FF0000"/>
                </a:solidFill>
              </a:rPr>
              <a:t>Attitude</a:t>
            </a:r>
            <a:r>
              <a:rPr dirty="0" lang="en-US" smtClean="0"/>
              <a:t>: Every division tries to display better performance and sometimes even at the cost of other divisions. This shows their selfish attitude.</a:t>
            </a:r>
          </a:p>
          <a:p>
            <a:endParaRPr dirty="0"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639" name="Title 1"/>
          <p:cNvSpPr>
            <a:spLocks noGrp="1"/>
          </p:cNvSpPr>
          <p:nvPr>
            <p:ph type="title"/>
          </p:nvPr>
        </p:nvSpPr>
        <p:spPr/>
        <p:txBody>
          <a:bodyPr>
            <a:normAutofit fontScale="90000"/>
          </a:bodyPr>
          <a:p>
            <a:r>
              <a:rPr b="1" dirty="0" lang="en-US" smtClean="0"/>
              <a:t>Delegation of Authority</a:t>
            </a:r>
            <a:r>
              <a:rPr dirty="0" lang="en-US" smtClean="0"/>
              <a:t/>
            </a:r>
            <a:br>
              <a:rPr dirty="0" lang="en-US" smtClean="0"/>
            </a:br>
            <a:endParaRPr dirty="0" lang="en-US"/>
          </a:p>
        </p:txBody>
      </p:sp>
      <p:sp>
        <p:nvSpPr>
          <p:cNvPr id="1048640" name="Content Placeholder 2"/>
          <p:cNvSpPr>
            <a:spLocks noGrp="1"/>
          </p:cNvSpPr>
          <p:nvPr>
            <p:ph sz="quarter" idx="1"/>
          </p:nvPr>
        </p:nvSpPr>
        <p:spPr/>
        <p:txBody>
          <a:bodyPr/>
          <a:p>
            <a:r>
              <a:rPr b="1" dirty="0" lang="en-US" smtClean="0"/>
              <a:t>Meaning</a:t>
            </a:r>
            <a:r>
              <a:rPr dirty="0" lang="en-US" smtClean="0"/>
              <a:t>: It means the </a:t>
            </a:r>
            <a:r>
              <a:rPr b="1" dirty="0" lang="en-US" u="sng" smtClean="0">
                <a:solidFill>
                  <a:srgbClr val="00B050"/>
                </a:solidFill>
              </a:rPr>
              <a:t>granting of authority to subordinates to operate within the prescribed limits. </a:t>
            </a:r>
            <a:endParaRPr b="1" dirty="0" lang="en-US" u="sng" smtClean="0">
              <a:solidFill>
                <a:srgbClr val="00B050"/>
              </a:solidFill>
            </a:endParaRPr>
          </a:p>
          <a:p>
            <a:r>
              <a:rPr dirty="0" lang="en-US" smtClean="0"/>
              <a:t>The </a:t>
            </a:r>
            <a:r>
              <a:rPr dirty="0" lang="en-US" smtClean="0"/>
              <a:t>manager who delegates authority holds his subordinates responsible for proper performance of the assigned tasks. </a:t>
            </a:r>
            <a:endParaRPr dirty="0" lang="en-US" smtClean="0"/>
          </a:p>
          <a:p>
            <a:r>
              <a:rPr dirty="0" lang="en-US" smtClean="0"/>
              <a:t>To </a:t>
            </a:r>
            <a:r>
              <a:rPr dirty="0" lang="en-US" smtClean="0"/>
              <a:t>make sure that his subordinates perform all the works effectively and efficiently in expected manner the manager creates accountability.</a:t>
            </a:r>
          </a:p>
          <a:p>
            <a:endParaRPr dirty="0"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641" name="Title 1"/>
          <p:cNvSpPr>
            <a:spLocks noGrp="1"/>
          </p:cNvSpPr>
          <p:nvPr>
            <p:ph type="title"/>
          </p:nvPr>
        </p:nvSpPr>
        <p:spPr/>
        <p:txBody>
          <a:bodyPr>
            <a:normAutofit fontScale="90000"/>
          </a:bodyPr>
          <a:p>
            <a:r>
              <a:rPr b="1" dirty="0" lang="en-US" smtClean="0"/>
              <a:t>Elements of Delegation</a:t>
            </a:r>
            <a:r>
              <a:rPr dirty="0" lang="en-US" smtClean="0"/>
              <a:t/>
            </a:r>
            <a:br>
              <a:rPr dirty="0" lang="en-US" smtClean="0"/>
            </a:br>
            <a:endParaRPr dirty="0" lang="en-US"/>
          </a:p>
        </p:txBody>
      </p:sp>
      <p:sp>
        <p:nvSpPr>
          <p:cNvPr id="1048642" name="Content Placeholder 2"/>
          <p:cNvSpPr>
            <a:spLocks noGrp="1"/>
          </p:cNvSpPr>
          <p:nvPr>
            <p:ph sz="quarter" idx="1"/>
          </p:nvPr>
        </p:nvSpPr>
        <p:spPr/>
        <p:txBody>
          <a:bodyPr>
            <a:normAutofit fontScale="96552" lnSpcReduction="10000"/>
          </a:bodyPr>
          <a:p>
            <a:r>
              <a:rPr b="1" dirty="0" lang="en-US" smtClean="0">
                <a:solidFill>
                  <a:schemeClr val="accent1">
                    <a:lumMod val="75000"/>
                  </a:schemeClr>
                </a:solidFill>
              </a:rPr>
              <a:t>Authority</a:t>
            </a:r>
            <a:r>
              <a:rPr dirty="0" lang="en-US" smtClean="0">
                <a:solidFill>
                  <a:schemeClr val="accent1">
                    <a:lumMod val="75000"/>
                  </a:schemeClr>
                </a:solidFill>
              </a:rPr>
              <a:t>: </a:t>
            </a:r>
            <a:r>
              <a:rPr dirty="0" lang="en-US" smtClean="0"/>
              <a:t>The power of taking decisions in order to guide the activities of others. Authority is that power which influences the conduct of others.</a:t>
            </a:r>
          </a:p>
          <a:p>
            <a:r>
              <a:rPr b="1" dirty="0" lang="en-US" smtClean="0">
                <a:solidFill>
                  <a:srgbClr val="FF0000"/>
                </a:solidFill>
              </a:rPr>
              <a:t>Responsibility</a:t>
            </a:r>
            <a:r>
              <a:rPr dirty="0" lang="en-US" smtClean="0">
                <a:solidFill>
                  <a:srgbClr val="FF0000"/>
                </a:solidFill>
              </a:rPr>
              <a:t>: </a:t>
            </a:r>
            <a:r>
              <a:rPr dirty="0" lang="en-US" smtClean="0"/>
              <a:t>It is the obligation of a subordinate to properly perform the assigned duty. When a superior issues orders, it becomes the responsibility of the subordinate to carry it out.</a:t>
            </a:r>
          </a:p>
          <a:p>
            <a:r>
              <a:rPr b="1" dirty="0" lang="en-US" smtClean="0">
                <a:solidFill>
                  <a:srgbClr val="00B050"/>
                </a:solidFill>
              </a:rPr>
              <a:t>Accountability</a:t>
            </a:r>
            <a:r>
              <a:rPr dirty="0" lang="en-US" smtClean="0">
                <a:solidFill>
                  <a:srgbClr val="00B050"/>
                </a:solidFill>
              </a:rPr>
              <a:t>: </a:t>
            </a:r>
            <a:r>
              <a:rPr dirty="0" lang="en-US" smtClean="0"/>
              <a:t>When a superior assigns some work to a subordinate, he is answerable to his superior for its success or failure.</a:t>
            </a:r>
          </a:p>
          <a:p>
            <a:endParaRPr dirty="0"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01" name="Title 1"/>
          <p:cNvSpPr>
            <a:spLocks noGrp="1"/>
          </p:cNvSpPr>
          <p:nvPr>
            <p:ph type="title"/>
          </p:nvPr>
        </p:nvSpPr>
        <p:spPr/>
        <p:txBody>
          <a:bodyPr/>
          <a:p>
            <a:r>
              <a:rPr dirty="0" lang="en-US" smtClean="0"/>
              <a:t>Concept of Organising</a:t>
            </a:r>
            <a:endParaRPr dirty="0" lang="en-US"/>
          </a:p>
        </p:txBody>
      </p:sp>
      <p:sp>
        <p:nvSpPr>
          <p:cNvPr id="1048602" name="Content Placeholder 2"/>
          <p:cNvSpPr>
            <a:spLocks noGrp="1"/>
          </p:cNvSpPr>
          <p:nvPr>
            <p:ph sz="quarter" idx="1"/>
          </p:nvPr>
        </p:nvSpPr>
        <p:spPr/>
        <p:txBody>
          <a:bodyPr>
            <a:normAutofit fontScale="96552" lnSpcReduction="20000"/>
          </a:bodyPr>
          <a:p>
            <a:r>
              <a:rPr dirty="0" lang="en-US" smtClean="0"/>
              <a:t>Lets learn organising in simple way, - suppose u have objective to achieve more than 90% marks in your board exam this year and to get admission in reputed college/university.</a:t>
            </a:r>
          </a:p>
          <a:p>
            <a:r>
              <a:rPr dirty="0" lang="en-US" smtClean="0"/>
              <a:t>So what have you done to </a:t>
            </a:r>
            <a:r>
              <a:rPr dirty="0" lang="en-US" smtClean="0"/>
              <a:t>to</a:t>
            </a:r>
            <a:r>
              <a:rPr dirty="0" lang="en-US" smtClean="0"/>
              <a:t> achieve your objective?</a:t>
            </a:r>
          </a:p>
          <a:p>
            <a:r>
              <a:rPr dirty="0" lang="en-US" smtClean="0"/>
              <a:t>I am sure you all must have prepared a plan for it.</a:t>
            </a:r>
          </a:p>
          <a:p>
            <a:r>
              <a:rPr dirty="0" lang="en-US" smtClean="0"/>
              <a:t>Plan may be like, to devote at least 5 hours in a week of self study to each subject.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sp>
        <p:nvSpPr>
          <p:cNvPr id="1048643" name="Title 1"/>
          <p:cNvSpPr>
            <a:spLocks noGrp="1"/>
          </p:cNvSpPr>
          <p:nvPr>
            <p:ph type="title"/>
          </p:nvPr>
        </p:nvSpPr>
        <p:spPr/>
        <p:txBody>
          <a:bodyPr>
            <a:normAutofit fontScale="90000"/>
          </a:bodyPr>
          <a:p>
            <a:r>
              <a:rPr b="1" dirty="0" lang="en-US" smtClean="0"/>
              <a:t>Principle of Absoluteness of Accountability</a:t>
            </a:r>
            <a:r>
              <a:rPr dirty="0" lang="en-US" smtClean="0"/>
              <a:t>:</a:t>
            </a:r>
            <a:endParaRPr dirty="0" lang="en-US"/>
          </a:p>
        </p:txBody>
      </p:sp>
      <p:sp>
        <p:nvSpPr>
          <p:cNvPr id="1048644" name="Content Placeholder 2"/>
          <p:cNvSpPr>
            <a:spLocks noGrp="1"/>
          </p:cNvSpPr>
          <p:nvPr>
            <p:ph sz="quarter" idx="1"/>
          </p:nvPr>
        </p:nvSpPr>
        <p:spPr/>
        <p:txBody>
          <a:bodyPr>
            <a:normAutofit fontScale="82759" lnSpcReduction="20000"/>
          </a:bodyPr>
          <a:p>
            <a:r>
              <a:rPr dirty="0" lang="en-US" smtClean="0"/>
              <a:t>Authority </a:t>
            </a:r>
            <a:r>
              <a:rPr dirty="0" lang="en-US" smtClean="0"/>
              <a:t>can be </a:t>
            </a:r>
            <a:r>
              <a:rPr b="1" dirty="0" lang="en-US" smtClean="0">
                <a:solidFill>
                  <a:srgbClr val="FF0000"/>
                </a:solidFill>
              </a:rPr>
              <a:t>delegated but responsibility/accountability cannot be delegated by a manager. </a:t>
            </a:r>
            <a:endParaRPr b="1" dirty="0" lang="en-US" smtClean="0">
              <a:solidFill>
                <a:srgbClr val="FF0000"/>
              </a:solidFill>
            </a:endParaRPr>
          </a:p>
          <a:p>
            <a:r>
              <a:rPr dirty="0" lang="en-US" smtClean="0"/>
              <a:t>The </a:t>
            </a:r>
            <a:r>
              <a:rPr dirty="0" lang="en-US" smtClean="0"/>
              <a:t>authority granted to a subordinate can be taken back and re-delegated to another person. </a:t>
            </a:r>
            <a:endParaRPr dirty="0" lang="en-US" smtClean="0"/>
          </a:p>
          <a:p>
            <a:r>
              <a:rPr dirty="0" lang="en-US" smtClean="0"/>
              <a:t>The </a:t>
            </a:r>
            <a:r>
              <a:rPr dirty="0" lang="en-US" smtClean="0"/>
              <a:t>manager cannot escape from the responsibility for any default or mistake on the part of his subordinates. </a:t>
            </a:r>
            <a:endParaRPr dirty="0" lang="en-US" smtClean="0"/>
          </a:p>
          <a:p>
            <a:r>
              <a:rPr dirty="0" lang="en-US" smtClean="0"/>
              <a:t>For </a:t>
            </a:r>
            <a:r>
              <a:rPr dirty="0" lang="en-US" smtClean="0"/>
              <a:t>example, If the chief executive asks marketing manager to achieve a sales target of sale of 100 units/day. The </a:t>
            </a:r>
            <a:r>
              <a:rPr b="1" dirty="0" lang="en-US" smtClean="0">
                <a:solidFill>
                  <a:srgbClr val="FF0000"/>
                </a:solidFill>
              </a:rPr>
              <a:t>marketing manager delegates this task to deputy sales manager, </a:t>
            </a:r>
            <a:r>
              <a:rPr dirty="0" lang="en-US" smtClean="0"/>
              <a:t>who fails to achieve the target. Then </a:t>
            </a:r>
            <a:r>
              <a:rPr b="1" dirty="0" lang="en-US" smtClean="0">
                <a:solidFill>
                  <a:srgbClr val="FF0000"/>
                </a:solidFill>
              </a:rPr>
              <a:t>marketing manager will be answerable for the work performance of his subordinates. </a:t>
            </a:r>
            <a:r>
              <a:rPr dirty="0" lang="en-US" smtClean="0"/>
              <a:t>Thus, </a:t>
            </a:r>
            <a:r>
              <a:rPr b="1" dirty="0" lang="en-US" smtClean="0">
                <a:solidFill>
                  <a:srgbClr val="FF0000"/>
                </a:solidFill>
              </a:rPr>
              <a:t>accountability is always of the person who delegates authority.</a:t>
            </a:r>
            <a:endParaRPr b="1" dirty="0" lang="en-US">
              <a:solidFill>
                <a:srgbClr val="FF0000"/>
              </a:solidFill>
            </a:endParaRPr>
          </a:p>
        </p:txBody>
      </p:sp>
      <p:pic>
        <p:nvPicPr>
          <p:cNvPr id="2097162" name="Picture 3" descr="download.jpg"/>
          <p:cNvPicPr>
            <a:picLocks noChangeAspect="1"/>
          </p:cNvPicPr>
          <p:nvPr/>
        </p:nvPicPr>
        <p:blipFill>
          <a:blip xmlns:r="http://schemas.openxmlformats.org/officeDocument/2006/relationships" r:embed="rId1" cstate="print"/>
          <a:stretch>
            <a:fillRect/>
          </a:stretch>
        </p:blipFill>
        <p:spPr>
          <a:xfrm>
            <a:off x="228600" y="5276850"/>
            <a:ext cx="3810000" cy="1581150"/>
          </a:xfrm>
          <a:prstGeom prst="rect"/>
        </p:spPr>
      </p:pic>
      <p:pic>
        <p:nvPicPr>
          <p:cNvPr id="2097163" name="Picture 4" descr="unnamed (1).jpg"/>
          <p:cNvPicPr>
            <a:picLocks noChangeAspect="1"/>
          </p:cNvPicPr>
          <p:nvPr/>
        </p:nvPicPr>
        <p:blipFill>
          <a:blip xmlns:r="http://schemas.openxmlformats.org/officeDocument/2006/relationships" r:embed="rId2" cstate="print"/>
          <a:stretch>
            <a:fillRect/>
          </a:stretch>
        </p:blipFill>
        <p:spPr>
          <a:xfrm>
            <a:off x="3581400" y="5143500"/>
            <a:ext cx="5562600" cy="1714500"/>
          </a:xfrm>
          <a:prstGeom prst="rec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645" name="Title 1"/>
          <p:cNvSpPr>
            <a:spLocks noGrp="1"/>
          </p:cNvSpPr>
          <p:nvPr>
            <p:ph type="title"/>
          </p:nvPr>
        </p:nvSpPr>
        <p:spPr/>
        <p:txBody>
          <a:bodyPr>
            <a:normAutofit fontScale="90000"/>
          </a:bodyPr>
          <a:p>
            <a:r>
              <a:rPr b="1" dirty="0" lang="en-US" smtClean="0"/>
              <a:t>Difference between Authority, Responsibility and Accountability</a:t>
            </a:r>
            <a:endParaRPr dirty="0" lang="en-US"/>
          </a:p>
        </p:txBody>
      </p:sp>
      <p:graphicFrame>
        <p:nvGraphicFramePr>
          <p:cNvPr id="4194304" name="Content Placeholder 3"/>
          <p:cNvGraphicFramePr>
            <a:graphicFrameLocks noGrp="1"/>
          </p:cNvGraphicFramePr>
          <p:nvPr>
            <p:ph sz="quarter" idx="1"/>
          </p:nvPr>
        </p:nvGraphicFramePr>
        <p:xfrm>
          <a:off x="530226" y="1463040"/>
          <a:ext cx="8613774" cy="5394960"/>
        </p:xfrm>
        <a:graphic>
          <a:graphicData uri="http://schemas.openxmlformats.org/drawingml/2006/table">
            <a:tbl>
              <a:tblPr firstRow="1" bandRow="1">
                <a:tableStyleId>{5C22544A-7EE6-4342-B048-85BDC9FD1C3A}</a:tableStyleId>
              </a:tblPr>
              <a:tblGrid>
                <a:gridCol w="1508523"/>
                <a:gridCol w="1508523"/>
                <a:gridCol w="2765627"/>
                <a:gridCol w="2831101"/>
              </a:tblGrid>
              <a:tr h="944880">
                <a:tc>
                  <a:txBody>
                    <a:bodyPr/>
                    <a:p>
                      <a:pPr algn="l"/>
                      <a:r>
                        <a:rPr b="1" dirty="0" sz="2000" lang="en-US">
                          <a:solidFill>
                            <a:srgbClr val="FF0000"/>
                          </a:solidFill>
                        </a:rPr>
                        <a:t>Basis</a:t>
                      </a:r>
                    </a:p>
                  </a:txBody>
                  <a:tcPr marL="76200" marR="76200" marT="76200" marB="76200" anchor="ctr"/>
                </a:tc>
                <a:tc>
                  <a:txBody>
                    <a:bodyPr/>
                    <a:p>
                      <a:pPr algn="l"/>
                      <a:r>
                        <a:rPr b="1" dirty="0" sz="2000" lang="en-US">
                          <a:solidFill>
                            <a:srgbClr val="FF0000"/>
                          </a:solidFill>
                        </a:rPr>
                        <a:t>Authority</a:t>
                      </a:r>
                    </a:p>
                  </a:txBody>
                  <a:tcPr marL="76200" marR="76200" marT="76200" marB="76200" anchor="ctr"/>
                </a:tc>
                <a:tc>
                  <a:txBody>
                    <a:bodyPr/>
                    <a:p>
                      <a:pPr algn="l"/>
                      <a:r>
                        <a:rPr b="1" sz="2000" lang="en-US">
                          <a:solidFill>
                            <a:srgbClr val="FF0000"/>
                          </a:solidFill>
                        </a:rPr>
                        <a:t>Responsibility</a:t>
                      </a:r>
                    </a:p>
                  </a:txBody>
                  <a:tcPr marL="76200" marR="76200" marT="76200" marB="76200" anchor="ctr"/>
                </a:tc>
                <a:tc>
                  <a:txBody>
                    <a:bodyPr/>
                    <a:p>
                      <a:pPr algn="l"/>
                      <a:r>
                        <a:rPr b="1" dirty="0" sz="2000" lang="en-US">
                          <a:solidFill>
                            <a:srgbClr val="FF0000"/>
                          </a:solidFill>
                        </a:rPr>
                        <a:t>Accountability</a:t>
                      </a:r>
                    </a:p>
                  </a:txBody>
                  <a:tcPr marL="76200" marR="76200" marT="76200" marB="76200" anchor="ctr"/>
                </a:tc>
              </a:tr>
              <a:tr h="944880">
                <a:tc>
                  <a:txBody>
                    <a:bodyPr/>
                    <a:p>
                      <a:pPr algn="l"/>
                      <a:r>
                        <a:rPr b="0" lang="en-US"/>
                        <a:t>1. Meaning</a:t>
                      </a:r>
                    </a:p>
                  </a:txBody>
                  <a:tcPr marL="76200" marR="76200" marT="76200" marB="76200" anchor="ctr"/>
                </a:tc>
                <a:tc>
                  <a:txBody>
                    <a:bodyPr/>
                    <a:p>
                      <a:pPr algn="l"/>
                      <a:r>
                        <a:rPr b="0" lang="en-US"/>
                        <a:t>Right to command</a:t>
                      </a:r>
                    </a:p>
                  </a:txBody>
                  <a:tcPr marL="76200" marR="76200" marT="76200" marB="76200" anchor="ctr"/>
                </a:tc>
                <a:tc>
                  <a:txBody>
                    <a:bodyPr/>
                    <a:p>
                      <a:pPr algn="l"/>
                      <a:r>
                        <a:rPr b="0" lang="en-US"/>
                        <a:t>•bligation to perform an assigned task.</a:t>
                      </a:r>
                    </a:p>
                  </a:txBody>
                  <a:tcPr marL="76200" marR="76200" marT="76200" marB="76200" anchor="ctr"/>
                </a:tc>
                <a:tc>
                  <a:txBody>
                    <a:bodyPr/>
                    <a:p>
                      <a:pPr algn="l"/>
                      <a:r>
                        <a:rPr b="0" lang="en-US"/>
                        <a:t>Accountability for the outcome of the assigned task.</a:t>
                      </a:r>
                    </a:p>
                  </a:txBody>
                  <a:tcPr marL="76200" marR="76200" marT="76200" marB="76200" anchor="ctr"/>
                </a:tc>
              </a:tr>
              <a:tr h="944880">
                <a:tc>
                  <a:txBody>
                    <a:bodyPr/>
                    <a:p>
                      <a:pPr algn="l"/>
                      <a:r>
                        <a:rPr b="0" lang="en-US"/>
                        <a:t>2. Origin</a:t>
                      </a:r>
                    </a:p>
                  </a:txBody>
                  <a:tcPr marL="76200" marR="76200" marT="76200" marB="76200" anchor="ctr"/>
                </a:tc>
                <a:tc>
                  <a:txBody>
                    <a:bodyPr/>
                    <a:p>
                      <a:pPr algn="l"/>
                      <a:r>
                        <a:rPr b="0" lang="en-US"/>
                        <a:t>Arises from formal position.</a:t>
                      </a:r>
                    </a:p>
                  </a:txBody>
                  <a:tcPr marL="76200" marR="76200" marT="76200" marB="76200" anchor="ctr"/>
                </a:tc>
                <a:tc>
                  <a:txBody>
                    <a:bodyPr/>
                    <a:p>
                      <a:pPr algn="l"/>
                      <a:r>
                        <a:rPr b="0" lang="en-US"/>
                        <a:t>Arises from delegated authority.</a:t>
                      </a:r>
                    </a:p>
                  </a:txBody>
                  <a:tcPr marL="76200" marR="76200" marT="76200" marB="76200" anchor="ctr"/>
                </a:tc>
                <a:tc>
                  <a:txBody>
                    <a:bodyPr/>
                    <a:p>
                      <a:pPr algn="l"/>
                      <a:r>
                        <a:rPr b="0" lang="en-US"/>
                        <a:t>Arises from responsibility.</a:t>
                      </a:r>
                    </a:p>
                  </a:txBody>
                  <a:tcPr marL="76200" marR="76200" marT="76200" marB="76200" anchor="ctr"/>
                </a:tc>
              </a:tr>
              <a:tr h="944880">
                <a:tc>
                  <a:txBody>
                    <a:bodyPr/>
                    <a:p>
                      <a:pPr algn="l"/>
                      <a:r>
                        <a:rPr b="0" lang="en-US"/>
                        <a:t>3. Flow</a:t>
                      </a:r>
                    </a:p>
                  </a:txBody>
                  <a:tcPr marL="76200" marR="76200" marT="76200" marB="76200" anchor="ctr"/>
                </a:tc>
                <a:tc>
                  <a:txBody>
                    <a:bodyPr/>
                    <a:p>
                      <a:pPr algn="l"/>
                      <a:r>
                        <a:rPr b="0" lang="en-US"/>
                        <a:t>Downward- from superior to subordinate.</a:t>
                      </a:r>
                    </a:p>
                  </a:txBody>
                  <a:tcPr marL="76200" marR="76200" marT="76200" marB="76200" anchor="ctr"/>
                </a:tc>
                <a:tc>
                  <a:txBody>
                    <a:bodyPr/>
                    <a:p>
                      <a:pPr algn="l"/>
                      <a:r>
                        <a:rPr b="0" lang="en-US"/>
                        <a:t>Upward- from subordinate to superior.</a:t>
                      </a:r>
                    </a:p>
                  </a:txBody>
                  <a:tcPr marL="76200" marR="76200" marT="76200" marB="76200" anchor="ctr"/>
                </a:tc>
                <a:tc>
                  <a:txBody>
                    <a:bodyPr/>
                    <a:p>
                      <a:pPr algn="l"/>
                      <a:r>
                        <a:rPr b="0" lang="en-US"/>
                        <a:t>Upward- from subordinate to superior.</a:t>
                      </a:r>
                    </a:p>
                  </a:txBody>
                  <a:tcPr marL="76200" marR="76200" marT="76200" marB="76200" anchor="ctr"/>
                </a:tc>
              </a:tr>
              <a:tr h="944880">
                <a:tc>
                  <a:txBody>
                    <a:bodyPr/>
                    <a:p>
                      <a:pPr algn="l"/>
                      <a:r>
                        <a:rPr b="0" lang="en-US"/>
                        <a:t>4. Withdrawl</a:t>
                      </a:r>
                    </a:p>
                  </a:txBody>
                  <a:tcPr marL="76200" marR="76200" marT="76200" marB="76200" anchor="ctr"/>
                </a:tc>
                <a:tc>
                  <a:txBody>
                    <a:bodyPr/>
                    <a:p>
                      <a:pPr algn="l"/>
                      <a:r>
                        <a:rPr b="0" lang="en-US"/>
                        <a:t>Can be withdrawn anytime by giving notice.</a:t>
                      </a:r>
                    </a:p>
                  </a:txBody>
                  <a:tcPr marL="76200" marR="76200" marT="76200" marB="76200" anchor="ctr"/>
                </a:tc>
                <a:tc>
                  <a:txBody>
                    <a:bodyPr/>
                    <a:p>
                      <a:pPr algn="l"/>
                      <a:r>
                        <a:rPr b="0" lang="en-US"/>
                        <a:t>Cannot be withdrawn once created.</a:t>
                      </a:r>
                    </a:p>
                  </a:txBody>
                  <a:tcPr marL="76200" marR="76200" marT="76200" marB="76200" anchor="ctr"/>
                </a:tc>
                <a:tc>
                  <a:txBody>
                    <a:bodyPr/>
                    <a:p>
                      <a:pPr algn="l"/>
                      <a:r>
                        <a:rPr b="0" dirty="0" lang="en-US"/>
                        <a:t>Cannot be withdrawn once created.</a:t>
                      </a:r>
                    </a:p>
                  </a:txBody>
                  <a:tcPr marL="76200" marR="76200" marT="76200" marB="76200" anchor="ct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646" name="Title 1"/>
          <p:cNvSpPr>
            <a:spLocks noGrp="1"/>
          </p:cNvSpPr>
          <p:nvPr>
            <p:ph type="title"/>
          </p:nvPr>
        </p:nvSpPr>
        <p:spPr/>
        <p:txBody>
          <a:bodyPr/>
          <a:p>
            <a:r>
              <a:rPr dirty="0" lang="en-US" smtClean="0"/>
              <a:t>Delegation of Authority</a:t>
            </a:r>
            <a:endParaRPr dirty="0" lang="en-US"/>
          </a:p>
        </p:txBody>
      </p:sp>
      <p:pic>
        <p:nvPicPr>
          <p:cNvPr id="2097164" name="Content Placeholder 3" descr="delegation.png"/>
          <p:cNvPicPr>
            <a:picLocks noChangeAspect="1" noGrp="1"/>
          </p:cNvPicPr>
          <p:nvPr>
            <p:ph sz="quarter" idx="1"/>
          </p:nvPr>
        </p:nvPicPr>
        <p:blipFill>
          <a:blip xmlns:r="http://schemas.openxmlformats.org/officeDocument/2006/relationships" r:embed="rId1" cstate="print"/>
          <a:stretch>
            <a:fillRect/>
          </a:stretch>
        </p:blipFill>
        <p:spPr>
          <a:xfrm>
            <a:off x="228600" y="1828800"/>
            <a:ext cx="4114800" cy="4648200"/>
          </a:xfrm>
        </p:spPr>
      </p:pic>
      <p:pic>
        <p:nvPicPr>
          <p:cNvPr id="2097165" name="Picture 4" descr="delegation (1).png"/>
          <p:cNvPicPr>
            <a:picLocks noChangeAspect="1"/>
          </p:cNvPicPr>
          <p:nvPr/>
        </p:nvPicPr>
        <p:blipFill>
          <a:blip xmlns:r="http://schemas.openxmlformats.org/officeDocument/2006/relationships" r:embed="rId2" cstate="print"/>
          <a:stretch>
            <a:fillRect/>
          </a:stretch>
        </p:blipFill>
        <p:spPr>
          <a:xfrm>
            <a:off x="4343400" y="1676400"/>
            <a:ext cx="4800600" cy="4114800"/>
          </a:xfrm>
          <a:prstGeom prst="rec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647" name="Title 1"/>
          <p:cNvSpPr>
            <a:spLocks noGrp="1"/>
          </p:cNvSpPr>
          <p:nvPr>
            <p:ph type="title"/>
          </p:nvPr>
        </p:nvSpPr>
        <p:spPr/>
        <p:txBody>
          <a:bodyPr>
            <a:normAutofit fontScale="90000"/>
          </a:bodyPr>
          <a:p>
            <a:r>
              <a:rPr b="1" dirty="0" lang="en-US" smtClean="0"/>
              <a:t>Importance of the Delegation of Authority</a:t>
            </a:r>
            <a:endParaRPr dirty="0" lang="en-US"/>
          </a:p>
        </p:txBody>
      </p:sp>
      <p:sp>
        <p:nvSpPr>
          <p:cNvPr id="1048648" name="Content Placeholder 2"/>
          <p:cNvSpPr>
            <a:spLocks noGrp="1"/>
          </p:cNvSpPr>
          <p:nvPr>
            <p:ph sz="quarter" idx="1"/>
          </p:nvPr>
        </p:nvSpPr>
        <p:spPr/>
        <p:txBody>
          <a:bodyPr>
            <a:normAutofit fontScale="96552" lnSpcReduction="20000"/>
          </a:bodyPr>
          <a:p>
            <a:r>
              <a:rPr b="1" dirty="0" lang="en-US" smtClean="0">
                <a:solidFill>
                  <a:srgbClr val="00B050"/>
                </a:solidFill>
              </a:rPr>
              <a:t>Reduction </a:t>
            </a:r>
            <a:r>
              <a:rPr b="1" dirty="0" lang="en-US" smtClean="0">
                <a:solidFill>
                  <a:srgbClr val="00B050"/>
                </a:solidFill>
              </a:rPr>
              <a:t>of Executives’ work load</a:t>
            </a:r>
            <a:r>
              <a:rPr dirty="0" lang="en-US" smtClean="0"/>
              <a:t>: It reduces the work load of officers. They can thus utilize their time in more important and creative works instead of works of daily routine.</a:t>
            </a:r>
          </a:p>
          <a:p>
            <a:r>
              <a:rPr b="1" dirty="0" lang="en-US" smtClean="0">
                <a:solidFill>
                  <a:srgbClr val="00B050"/>
                </a:solidFill>
              </a:rPr>
              <a:t>Employee </a:t>
            </a:r>
            <a:r>
              <a:rPr b="1" dirty="0" lang="en-US" smtClean="0">
                <a:solidFill>
                  <a:srgbClr val="00B050"/>
                </a:solidFill>
              </a:rPr>
              <a:t>development</a:t>
            </a:r>
            <a:r>
              <a:rPr dirty="0" lang="en-US" smtClean="0">
                <a:solidFill>
                  <a:srgbClr val="00B050"/>
                </a:solidFill>
              </a:rPr>
              <a:t>: </a:t>
            </a:r>
            <a:r>
              <a:rPr dirty="0" lang="en-US" smtClean="0"/>
              <a:t>Employees get more opportunities to utilize their talent which allows them to develop those skills which will enable them to perform complex tasks.</a:t>
            </a:r>
          </a:p>
          <a:p>
            <a:r>
              <a:rPr b="1" dirty="0" lang="en-US" smtClean="0"/>
              <a:t> </a:t>
            </a:r>
            <a:r>
              <a:rPr b="1" dirty="0" lang="en-US" smtClean="0">
                <a:solidFill>
                  <a:srgbClr val="00B050"/>
                </a:solidFill>
              </a:rPr>
              <a:t>Quick and better decision are possible</a:t>
            </a:r>
            <a:r>
              <a:rPr dirty="0" lang="en-US" smtClean="0">
                <a:solidFill>
                  <a:srgbClr val="00B050"/>
                </a:solidFill>
              </a:rPr>
              <a:t>: </a:t>
            </a:r>
            <a:r>
              <a:rPr dirty="0" lang="en-US" smtClean="0"/>
              <a:t>The subordinate are granted sufficient authority so they need not to go to their superiors for taking decisions concerning the routine matters.</a:t>
            </a:r>
          </a:p>
          <a:p>
            <a:endParaRPr dirty="0"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649" name="Title 1"/>
          <p:cNvSpPr>
            <a:spLocks noGrp="1"/>
          </p:cNvSpPr>
          <p:nvPr>
            <p:ph type="title"/>
          </p:nvPr>
        </p:nvSpPr>
        <p:spPr/>
        <p:txBody>
          <a:bodyPr>
            <a:normAutofit fontScale="90000"/>
          </a:bodyPr>
          <a:p>
            <a:r>
              <a:rPr b="1" dirty="0" lang="en-US" smtClean="0"/>
              <a:t>Importance of the Delegation of Authority</a:t>
            </a:r>
            <a:endParaRPr dirty="0" lang="en-US"/>
          </a:p>
        </p:txBody>
      </p:sp>
      <p:sp>
        <p:nvSpPr>
          <p:cNvPr id="1048650" name="Content Placeholder 2"/>
          <p:cNvSpPr>
            <a:spLocks noGrp="1"/>
          </p:cNvSpPr>
          <p:nvPr>
            <p:ph sz="quarter" idx="1"/>
          </p:nvPr>
        </p:nvSpPr>
        <p:spPr/>
        <p:txBody>
          <a:bodyPr/>
          <a:p>
            <a:r>
              <a:rPr b="1" dirty="0" lang="en-US" smtClean="0">
                <a:solidFill>
                  <a:srgbClr val="00B050"/>
                </a:solidFill>
              </a:rPr>
              <a:t>High </a:t>
            </a:r>
            <a:r>
              <a:rPr b="1" dirty="0" lang="en-US" smtClean="0">
                <a:solidFill>
                  <a:srgbClr val="00B050"/>
                </a:solidFill>
              </a:rPr>
              <a:t>Morale of subordinates</a:t>
            </a:r>
            <a:r>
              <a:rPr dirty="0" lang="en-US" smtClean="0"/>
              <a:t>: Because of delegation of authority to the subordinates they get an opportunity to display their efficiency and capacity.</a:t>
            </a:r>
          </a:p>
          <a:p>
            <a:r>
              <a:rPr b="1" dirty="0" lang="en-US" smtClean="0">
                <a:solidFill>
                  <a:srgbClr val="00B050"/>
                </a:solidFill>
              </a:rPr>
              <a:t>Better </a:t>
            </a:r>
            <a:r>
              <a:rPr b="1" dirty="0" lang="en-US" smtClean="0">
                <a:solidFill>
                  <a:srgbClr val="00B050"/>
                </a:solidFill>
              </a:rPr>
              <a:t>coordination</a:t>
            </a:r>
            <a:r>
              <a:rPr dirty="0" lang="en-US" smtClean="0">
                <a:solidFill>
                  <a:srgbClr val="00B050"/>
                </a:solidFill>
              </a:rPr>
              <a:t>: </a:t>
            </a:r>
            <a:r>
              <a:rPr dirty="0" lang="en-US" smtClean="0"/>
              <a:t>The elements of delegation – authority, responsibility and accountability help to define the powers, duties and answer ability related to various job positions which results in developing and maintaining effective coordination.</a:t>
            </a:r>
          </a:p>
          <a:p>
            <a:endParaRPr dirty="0"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pic>
        <p:nvPicPr>
          <p:cNvPr id="2097166" name="Content Placeholder 3" descr="decentralization.png"/>
          <p:cNvPicPr>
            <a:picLocks noChangeAspect="1" noGrp="1"/>
          </p:cNvPicPr>
          <p:nvPr>
            <p:ph sz="quarter" idx="1"/>
          </p:nvPr>
        </p:nvPicPr>
        <p:blipFill>
          <a:blip xmlns:r="http://schemas.openxmlformats.org/officeDocument/2006/relationships" r:embed="rId1" cstate="print"/>
          <a:stretch>
            <a:fillRect/>
          </a:stretch>
        </p:blipFill>
        <p:spPr>
          <a:xfrm>
            <a:off x="0" y="-152400"/>
            <a:ext cx="9144000" cy="1752600"/>
          </a:xfrm>
        </p:spPr>
      </p:pic>
      <p:pic>
        <p:nvPicPr>
          <p:cNvPr id="2097167" name="Picture 4" descr="1_8kvIB3q56sBFs7g97sSP4A.png"/>
          <p:cNvPicPr>
            <a:picLocks noChangeAspect="1"/>
          </p:cNvPicPr>
          <p:nvPr/>
        </p:nvPicPr>
        <p:blipFill>
          <a:blip xmlns:r="http://schemas.openxmlformats.org/officeDocument/2006/relationships" r:embed="rId2" cstate="print"/>
          <a:stretch>
            <a:fillRect/>
          </a:stretch>
        </p:blipFill>
        <p:spPr>
          <a:xfrm>
            <a:off x="228600" y="1219200"/>
            <a:ext cx="8534400" cy="5486400"/>
          </a:xfrm>
          <a:prstGeom prst="rec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1048651" name="Title 1"/>
          <p:cNvSpPr>
            <a:spLocks noGrp="1"/>
          </p:cNvSpPr>
          <p:nvPr>
            <p:ph type="title"/>
          </p:nvPr>
        </p:nvSpPr>
        <p:spPr/>
        <p:txBody>
          <a:bodyPr>
            <a:normAutofit fontScale="90000"/>
          </a:bodyPr>
          <a:p>
            <a:r>
              <a:rPr b="1" dirty="0" lang="en-US" smtClean="0"/>
              <a:t>Decentralization</a:t>
            </a:r>
            <a:r>
              <a:rPr dirty="0" lang="en-US" smtClean="0"/>
              <a:t/>
            </a:r>
            <a:br>
              <a:rPr dirty="0" lang="en-US" smtClean="0"/>
            </a:br>
            <a:endParaRPr dirty="0" lang="en-US"/>
          </a:p>
        </p:txBody>
      </p:sp>
      <p:sp>
        <p:nvSpPr>
          <p:cNvPr id="1048652" name="Content Placeholder 2"/>
          <p:cNvSpPr>
            <a:spLocks noGrp="1"/>
          </p:cNvSpPr>
          <p:nvPr>
            <p:ph sz="quarter" idx="1"/>
          </p:nvPr>
        </p:nvSpPr>
        <p:spPr/>
        <p:txBody>
          <a:bodyPr>
            <a:normAutofit fontScale="82759" lnSpcReduction="10000"/>
          </a:bodyPr>
          <a:p>
            <a:r>
              <a:rPr b="1" dirty="0" lang="en-US" err="1" smtClean="0">
                <a:solidFill>
                  <a:srgbClr val="FF0000"/>
                </a:solidFill>
              </a:rPr>
              <a:t>Decentralisation</a:t>
            </a:r>
            <a:r>
              <a:rPr b="1" dirty="0" lang="en-US" smtClean="0">
                <a:solidFill>
                  <a:srgbClr val="FF0000"/>
                </a:solidFill>
              </a:rPr>
              <a:t> </a:t>
            </a:r>
            <a:r>
              <a:rPr b="1" dirty="0" lang="en-US" smtClean="0">
                <a:solidFill>
                  <a:srgbClr val="FF0000"/>
                </a:solidFill>
              </a:rPr>
              <a:t>of authority means dispersal of authority to take decisions throughout the organization, </a:t>
            </a:r>
            <a:r>
              <a:rPr b="1" dirty="0" lang="en-US" err="1" smtClean="0">
                <a:solidFill>
                  <a:srgbClr val="FF0000"/>
                </a:solidFill>
              </a:rPr>
              <a:t>upto</a:t>
            </a:r>
            <a:r>
              <a:rPr b="1" dirty="0" lang="en-US" smtClean="0">
                <a:solidFill>
                  <a:srgbClr val="FF0000"/>
                </a:solidFill>
              </a:rPr>
              <a:t> the lower levels.</a:t>
            </a:r>
          </a:p>
          <a:p>
            <a:r>
              <a:rPr dirty="0" lang="en-US" smtClean="0"/>
              <a:t>It </a:t>
            </a:r>
            <a:r>
              <a:rPr dirty="0" lang="en-US" smtClean="0"/>
              <a:t>implies </a:t>
            </a:r>
            <a:r>
              <a:rPr b="1" dirty="0" lang="en-US" smtClean="0">
                <a:solidFill>
                  <a:srgbClr val="FF0000"/>
                </a:solidFill>
              </a:rPr>
              <a:t>reservation of some authority with the top level management </a:t>
            </a:r>
            <a:r>
              <a:rPr dirty="0" lang="en-US" smtClean="0"/>
              <a:t>and </a:t>
            </a:r>
            <a:r>
              <a:rPr b="1" dirty="0" lang="en-US" smtClean="0">
                <a:solidFill>
                  <a:srgbClr val="00B050"/>
                </a:solidFill>
              </a:rPr>
              <a:t>transferring rest of the authority to the lower levels of the organization</a:t>
            </a:r>
            <a:r>
              <a:rPr dirty="0" lang="en-US" smtClean="0">
                <a:solidFill>
                  <a:srgbClr val="00B050"/>
                </a:solidFill>
              </a:rPr>
              <a:t>. </a:t>
            </a:r>
            <a:endParaRPr dirty="0" lang="en-US" smtClean="0">
              <a:solidFill>
                <a:srgbClr val="00B050"/>
              </a:solidFill>
            </a:endParaRPr>
          </a:p>
          <a:p>
            <a:r>
              <a:rPr dirty="0" lang="en-US" smtClean="0"/>
              <a:t>This </a:t>
            </a:r>
            <a:r>
              <a:rPr b="1" dirty="0" lang="en-US" smtClean="0">
                <a:solidFill>
                  <a:srgbClr val="00B050"/>
                </a:solidFill>
              </a:rPr>
              <a:t>empowers lower levels to take decisions </a:t>
            </a:r>
            <a:r>
              <a:rPr dirty="0" lang="en-US" smtClean="0"/>
              <a:t>regarding problems faced by them without having to go to the upper levels.</a:t>
            </a:r>
          </a:p>
          <a:p>
            <a:r>
              <a:rPr dirty="0" lang="en-US" smtClean="0"/>
              <a:t>According to Allen,‘ </a:t>
            </a:r>
            <a:r>
              <a:rPr dirty="0" lang="en-US" err="1" smtClean="0"/>
              <a:t>Decentralisation</a:t>
            </a:r>
            <a:r>
              <a:rPr dirty="0" lang="en-US" smtClean="0"/>
              <a:t> refers to systematic efforts to delegate to the lowest level, all authority except the one which can be exercised at central points.‟</a:t>
            </a:r>
          </a:p>
          <a:p>
            <a:endParaRPr dirty="0"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53" name="Title 1"/>
          <p:cNvSpPr>
            <a:spLocks noGrp="1"/>
          </p:cNvSpPr>
          <p:nvPr>
            <p:ph type="title"/>
          </p:nvPr>
        </p:nvSpPr>
        <p:spPr/>
        <p:txBody>
          <a:bodyPr>
            <a:normAutofit fontScale="90000"/>
          </a:bodyPr>
          <a:p>
            <a:r>
              <a:rPr b="1" dirty="0" lang="en-US" smtClean="0"/>
              <a:t>Centralization </a:t>
            </a:r>
            <a:r>
              <a:rPr b="1" dirty="0" lang="en-US" err="1" smtClean="0"/>
              <a:t>vs</a:t>
            </a:r>
            <a:r>
              <a:rPr b="1" dirty="0" lang="en-US" smtClean="0"/>
              <a:t> </a:t>
            </a:r>
            <a:r>
              <a:rPr b="1" dirty="0" lang="en-US" err="1" smtClean="0"/>
              <a:t>Decentralisation</a:t>
            </a:r>
            <a:endParaRPr dirty="0" lang="en-US"/>
          </a:p>
        </p:txBody>
      </p:sp>
      <p:sp>
        <p:nvSpPr>
          <p:cNvPr id="1048654" name="Content Placeholder 2"/>
          <p:cNvSpPr>
            <a:spLocks noGrp="1"/>
          </p:cNvSpPr>
          <p:nvPr>
            <p:ph sz="quarter" idx="1"/>
          </p:nvPr>
        </p:nvSpPr>
        <p:spPr/>
        <p:txBody>
          <a:bodyPr>
            <a:normAutofit fontScale="96552" lnSpcReduction="10000"/>
          </a:bodyPr>
          <a:p>
            <a:r>
              <a:rPr b="1" dirty="0" lang="en-US" smtClean="0"/>
              <a:t>Centralization</a:t>
            </a:r>
            <a:r>
              <a:rPr dirty="0" lang="en-US" smtClean="0"/>
              <a:t> = authority retained at top level and</a:t>
            </a:r>
            <a:r>
              <a:rPr b="1" dirty="0" lang="en-US" smtClean="0"/>
              <a:t> Decentralization </a:t>
            </a:r>
            <a:r>
              <a:rPr dirty="0" lang="en-US" smtClean="0"/>
              <a:t>= Systematic delegation of authority at all levels and in all departments of a firm. Firm needs to balance the two.</a:t>
            </a:r>
          </a:p>
          <a:p>
            <a:r>
              <a:rPr dirty="0" lang="en-US" smtClean="0"/>
              <a:t>In </a:t>
            </a:r>
            <a:r>
              <a:rPr dirty="0" lang="en-US" smtClean="0"/>
              <a:t>case of a decentralized firm, Top level retains authority for:</a:t>
            </a:r>
          </a:p>
          <a:p>
            <a:r>
              <a:rPr dirty="0" lang="en-US" smtClean="0"/>
              <a:t>Policies </a:t>
            </a:r>
            <a:r>
              <a:rPr dirty="0" lang="en-US" smtClean="0"/>
              <a:t>and decisions </a:t>
            </a:r>
            <a:r>
              <a:rPr dirty="0" lang="en-US" err="1" smtClean="0"/>
              <a:t>w.r.t</a:t>
            </a:r>
            <a:r>
              <a:rPr dirty="0" lang="en-US" smtClean="0"/>
              <a:t> the whole firm</a:t>
            </a:r>
          </a:p>
          <a:p>
            <a:r>
              <a:rPr dirty="0" lang="en-US" smtClean="0"/>
              <a:t>Overall </a:t>
            </a:r>
            <a:r>
              <a:rPr dirty="0" lang="en-US" smtClean="0"/>
              <a:t>control and coordination</a:t>
            </a:r>
          </a:p>
          <a:p>
            <a:r>
              <a:rPr dirty="0" lang="en-US" smtClean="0"/>
              <a:t> </a:t>
            </a:r>
            <a:r>
              <a:rPr dirty="0" lang="en-US" smtClean="0"/>
              <a:t>Middle and lower levels have authority to take decisions </a:t>
            </a:r>
            <a:r>
              <a:rPr dirty="0" lang="en-US" err="1" smtClean="0"/>
              <a:t>w.r.t</a:t>
            </a:r>
            <a:r>
              <a:rPr dirty="0" lang="en-US" smtClean="0"/>
              <a:t> tasks allocated to them</a:t>
            </a:r>
          </a:p>
          <a:p>
            <a:endParaRPr dirty="0"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655" name="Title 1"/>
          <p:cNvSpPr>
            <a:spLocks noGrp="1"/>
          </p:cNvSpPr>
          <p:nvPr>
            <p:ph type="title"/>
          </p:nvPr>
        </p:nvSpPr>
        <p:spPr/>
        <p:txBody>
          <a:bodyPr>
            <a:normAutofit fontScale="90000"/>
          </a:bodyPr>
          <a:p>
            <a:r>
              <a:rPr b="1" dirty="0" lang="en-US" smtClean="0"/>
              <a:t>Centralization and Decentralization</a:t>
            </a:r>
            <a:endParaRPr dirty="0" lang="en-US"/>
          </a:p>
        </p:txBody>
      </p:sp>
      <p:sp>
        <p:nvSpPr>
          <p:cNvPr id="1048656" name="Content Placeholder 2"/>
          <p:cNvSpPr>
            <a:spLocks noGrp="1"/>
          </p:cNvSpPr>
          <p:nvPr>
            <p:ph sz="quarter" idx="1"/>
          </p:nvPr>
        </p:nvSpPr>
        <p:spPr/>
        <p:txBody>
          <a:bodyPr>
            <a:normAutofit fontScale="89655" lnSpcReduction="20000"/>
          </a:bodyPr>
          <a:p>
            <a:r>
              <a:rPr b="1" dirty="0" lang="en-US" smtClean="0"/>
              <a:t>Centralization and </a:t>
            </a:r>
            <a:r>
              <a:rPr b="1" dirty="0" lang="en-US" smtClean="0"/>
              <a:t>Decentralization-</a:t>
            </a:r>
            <a:r>
              <a:rPr dirty="0" lang="en-US" smtClean="0"/>
              <a:t>represents </a:t>
            </a:r>
            <a:r>
              <a:rPr dirty="0" lang="en-US" smtClean="0"/>
              <a:t>the pattern of authority among managers at different levels. </a:t>
            </a:r>
            <a:endParaRPr dirty="0" lang="en-US" smtClean="0"/>
          </a:p>
          <a:p>
            <a:r>
              <a:rPr dirty="0" lang="en-US" smtClean="0"/>
              <a:t>Centralization </a:t>
            </a:r>
            <a:r>
              <a:rPr dirty="0" lang="en-US" smtClean="0"/>
              <a:t>of authority </a:t>
            </a:r>
            <a:r>
              <a:rPr b="1" dirty="0" lang="en-US" smtClean="0">
                <a:solidFill>
                  <a:srgbClr val="FF0000"/>
                </a:solidFill>
              </a:rPr>
              <a:t>means concentration of power of decision making in a few hand</a:t>
            </a:r>
            <a:r>
              <a:rPr dirty="0" lang="en-US" smtClean="0"/>
              <a:t>s. In such an organization very little authority is delegated to managers at middle and lower levels. </a:t>
            </a:r>
            <a:endParaRPr dirty="0" lang="en-US" smtClean="0"/>
          </a:p>
          <a:p>
            <a:r>
              <a:rPr dirty="0" lang="en-US" smtClean="0"/>
              <a:t>No </a:t>
            </a:r>
            <a:r>
              <a:rPr dirty="0" lang="en-US" smtClean="0"/>
              <a:t>organization can be </a:t>
            </a:r>
            <a:r>
              <a:rPr b="1" dirty="0" lang="en-US" u="sng" smtClean="0">
                <a:solidFill>
                  <a:srgbClr val="FF0000"/>
                </a:solidFill>
              </a:rPr>
              <a:t>completely centralized or decentralized. </a:t>
            </a:r>
            <a:endParaRPr b="1" dirty="0" lang="en-US" u="sng" smtClean="0">
              <a:solidFill>
                <a:srgbClr val="FF0000"/>
              </a:solidFill>
            </a:endParaRPr>
          </a:p>
          <a:p>
            <a:r>
              <a:rPr dirty="0" lang="en-US" smtClean="0"/>
              <a:t>They </a:t>
            </a:r>
            <a:r>
              <a:rPr dirty="0" lang="en-US" smtClean="0"/>
              <a:t>exist together and there is a need for </a:t>
            </a:r>
            <a:r>
              <a:rPr b="1" dirty="0" lang="en-US" u="sng" smtClean="0">
                <a:solidFill>
                  <a:srgbClr val="FF0000"/>
                </a:solidFill>
              </a:rPr>
              <a:t>a balance between the two. </a:t>
            </a:r>
            <a:r>
              <a:rPr dirty="0" lang="en-US" smtClean="0"/>
              <a:t>As the organization grows in size, there is tendency to move towards decentralization. </a:t>
            </a:r>
            <a:endParaRPr dirty="0" lang="en-US" smtClean="0"/>
          </a:p>
          <a:p>
            <a:r>
              <a:rPr dirty="0" lang="en-US" smtClean="0"/>
              <a:t>Thus</a:t>
            </a:r>
            <a:r>
              <a:rPr dirty="0" lang="en-US" smtClean="0"/>
              <a:t>, every organization is characterized by both.</a:t>
            </a:r>
            <a:endParaRPr dirty="0"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657" name="Title 1"/>
          <p:cNvSpPr>
            <a:spLocks noGrp="1"/>
          </p:cNvSpPr>
          <p:nvPr>
            <p:ph type="title"/>
          </p:nvPr>
        </p:nvSpPr>
        <p:spPr/>
        <p:txBody>
          <a:bodyPr>
            <a:normAutofit fontScale="90000"/>
          </a:bodyPr>
          <a:p>
            <a:r>
              <a:rPr b="1" dirty="0" lang="en-US" smtClean="0"/>
              <a:t>Importance of Decentralization</a:t>
            </a:r>
            <a:r>
              <a:rPr dirty="0" lang="en-US" smtClean="0"/>
              <a:t/>
            </a:r>
            <a:br>
              <a:rPr dirty="0" lang="en-US" smtClean="0"/>
            </a:br>
            <a:endParaRPr dirty="0" lang="en-US"/>
          </a:p>
        </p:txBody>
      </p:sp>
      <p:sp>
        <p:nvSpPr>
          <p:cNvPr id="1048658" name="Content Placeholder 2"/>
          <p:cNvSpPr>
            <a:spLocks noGrp="1"/>
          </p:cNvSpPr>
          <p:nvPr>
            <p:ph sz="quarter" idx="1"/>
          </p:nvPr>
        </p:nvSpPr>
        <p:spPr/>
        <p:txBody>
          <a:bodyPr>
            <a:normAutofit fontScale="25000" lnSpcReduction="20000"/>
          </a:bodyPr>
          <a:p>
            <a:r>
              <a:rPr b="1" dirty="0" sz="9600" lang="en-US" smtClean="0">
                <a:solidFill>
                  <a:srgbClr val="FF0000"/>
                </a:solidFill>
              </a:rPr>
              <a:t>Develops </a:t>
            </a:r>
            <a:r>
              <a:rPr b="1" dirty="0" sz="9600" lang="en-US" smtClean="0">
                <a:solidFill>
                  <a:srgbClr val="FF0000"/>
                </a:solidFill>
              </a:rPr>
              <a:t>initiative amongst subordinates</a:t>
            </a:r>
            <a:r>
              <a:rPr dirty="0" sz="9600" lang="en-US" smtClean="0"/>
              <a:t>: </a:t>
            </a:r>
            <a:r>
              <a:rPr dirty="0" sz="8000" lang="en-US" smtClean="0"/>
              <a:t>It helps to promote confidence because the subordinates are given freedom to take their own decisions.</a:t>
            </a:r>
          </a:p>
          <a:p>
            <a:r>
              <a:rPr b="1" dirty="0" sz="9600" lang="en-US" smtClean="0">
                <a:solidFill>
                  <a:srgbClr val="FF0000"/>
                </a:solidFill>
              </a:rPr>
              <a:t>Quick </a:t>
            </a:r>
            <a:r>
              <a:rPr b="1" dirty="0" sz="9600" lang="en-US" smtClean="0">
                <a:solidFill>
                  <a:srgbClr val="FF0000"/>
                </a:solidFill>
              </a:rPr>
              <a:t>and better decisions</a:t>
            </a:r>
            <a:r>
              <a:rPr dirty="0" sz="9600" lang="en-US" smtClean="0">
                <a:solidFill>
                  <a:srgbClr val="FF0000"/>
                </a:solidFill>
              </a:rPr>
              <a:t>: </a:t>
            </a:r>
            <a:r>
              <a:rPr dirty="0" sz="8000" lang="en-US" smtClean="0"/>
              <a:t>The burden of managerial decisions does not lie in the hands of few individuals but gets divided among various persons which helps them to take better and quick decisions.</a:t>
            </a:r>
          </a:p>
          <a:p>
            <a:r>
              <a:rPr b="1" dirty="0" sz="9600" lang="en-US" smtClean="0">
                <a:solidFill>
                  <a:srgbClr val="FF0000"/>
                </a:solidFill>
              </a:rPr>
              <a:t>Relieves </a:t>
            </a:r>
            <a:r>
              <a:rPr b="1" dirty="0" sz="9600" lang="en-US" smtClean="0">
                <a:solidFill>
                  <a:srgbClr val="FF0000"/>
                </a:solidFill>
              </a:rPr>
              <a:t>the top executives from excess workload</a:t>
            </a:r>
            <a:r>
              <a:rPr dirty="0" sz="9600" lang="en-US" smtClean="0">
                <a:solidFill>
                  <a:srgbClr val="FF0000"/>
                </a:solidFill>
              </a:rPr>
              <a:t>: </a:t>
            </a:r>
            <a:r>
              <a:rPr dirty="0" sz="8000" lang="en-US" smtClean="0"/>
              <a:t>The daily managerial works are assigned to the subordinates which leaves enough time with the superiors which they can utilize in developing new strategies.</a:t>
            </a:r>
          </a:p>
          <a:p>
            <a:r>
              <a:rPr b="1" dirty="0" sz="9600" lang="en-US" smtClean="0">
                <a:solidFill>
                  <a:srgbClr val="FF0000"/>
                </a:solidFill>
              </a:rPr>
              <a:t>Managerial </a:t>
            </a:r>
            <a:r>
              <a:rPr b="1" dirty="0" sz="9600" lang="en-US" smtClean="0">
                <a:solidFill>
                  <a:srgbClr val="FF0000"/>
                </a:solidFill>
              </a:rPr>
              <a:t>Development</a:t>
            </a:r>
            <a:r>
              <a:rPr dirty="0" sz="9600" lang="en-US" smtClean="0">
                <a:solidFill>
                  <a:srgbClr val="FF0000"/>
                </a:solidFill>
              </a:rPr>
              <a:t>: </a:t>
            </a:r>
            <a:r>
              <a:rPr dirty="0" sz="8000" lang="en-US" smtClean="0"/>
              <a:t>It means giving authority to the subordinates up to the lower level to take decisions regarding their work. In this way the opportunity to take decisions helps in the development of the organization.</a:t>
            </a:r>
          </a:p>
          <a:p>
            <a:r>
              <a:rPr b="1" dirty="0" sz="7000" lang="en-US" smtClean="0"/>
              <a:t> </a:t>
            </a:r>
            <a:r>
              <a:rPr b="1" dirty="0" sz="9600" lang="en-US" smtClean="0">
                <a:solidFill>
                  <a:srgbClr val="FF0000"/>
                </a:solidFill>
              </a:rPr>
              <a:t>Better Control</a:t>
            </a:r>
            <a:r>
              <a:rPr dirty="0" sz="9600" lang="en-US" smtClean="0">
                <a:solidFill>
                  <a:srgbClr val="FF0000"/>
                </a:solidFill>
              </a:rPr>
              <a:t>: </a:t>
            </a:r>
            <a:r>
              <a:rPr dirty="0" sz="8000" lang="en-US" smtClean="0"/>
              <a:t>It makes it possible to evaluate performance at each level which results in complete control over all the activities.</a:t>
            </a:r>
          </a:p>
          <a:p>
            <a:endParaRPr dirty="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03" name="Title 1"/>
          <p:cNvSpPr>
            <a:spLocks noGrp="1"/>
          </p:cNvSpPr>
          <p:nvPr>
            <p:ph type="title"/>
          </p:nvPr>
        </p:nvSpPr>
        <p:spPr/>
        <p:txBody>
          <a:bodyPr/>
          <a:p>
            <a:r>
              <a:rPr dirty="0" lang="en-US" smtClean="0"/>
              <a:t>Concept of Organising</a:t>
            </a:r>
            <a:endParaRPr dirty="0" lang="en-US"/>
          </a:p>
        </p:txBody>
      </p:sp>
      <p:sp>
        <p:nvSpPr>
          <p:cNvPr id="1048604" name="Content Placeholder 2"/>
          <p:cNvSpPr>
            <a:spLocks noGrp="1"/>
          </p:cNvSpPr>
          <p:nvPr>
            <p:ph sz="quarter" idx="1"/>
          </p:nvPr>
        </p:nvSpPr>
        <p:spPr/>
        <p:txBody>
          <a:bodyPr>
            <a:normAutofit fontScale="96552" lnSpcReduction="20000"/>
          </a:bodyPr>
          <a:p>
            <a:r>
              <a:rPr dirty="0" lang="en-US" smtClean="0"/>
              <a:t>Your plan is perfect but for achieving your goal, you will require physical resources like all relevant books, a place where you can study with concentration and human resources like a teacher/mentor who will guide you to make short term goals, help you to prepare notes, answer questions, manage time etc</a:t>
            </a:r>
            <a:r>
              <a:rPr dirty="0" lang="en-US" smtClean="0"/>
              <a:t>.</a:t>
            </a:r>
          </a:p>
          <a:p>
            <a:r>
              <a:rPr dirty="0" lang="en-US" smtClean="0"/>
              <a:t>Did you </a:t>
            </a:r>
            <a:r>
              <a:rPr dirty="0" lang="en-US" err="1" smtClean="0"/>
              <a:t>realise</a:t>
            </a:r>
            <a:r>
              <a:rPr dirty="0" lang="en-US" smtClean="0"/>
              <a:t> what are you doing? </a:t>
            </a:r>
          </a:p>
          <a:p>
            <a:r>
              <a:rPr dirty="0" lang="en-US" smtClean="0"/>
              <a:t>Nothing but organising resources to achieve your objectives.</a:t>
            </a:r>
          </a:p>
          <a:p>
            <a:r>
              <a:rPr dirty="0" lang="en-US" smtClean="0"/>
              <a:t>All this is part of organising function of management.</a:t>
            </a:r>
            <a:endParaRPr dirty="0" lang="en-US" smtClean="0"/>
          </a:p>
          <a:p>
            <a:endParaRPr dirty="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sp>
        <p:nvSpPr>
          <p:cNvPr id="1048659" name="Title 1"/>
          <p:cNvSpPr>
            <a:spLocks noGrp="1"/>
          </p:cNvSpPr>
          <p:nvPr>
            <p:ph type="title"/>
          </p:nvPr>
        </p:nvSpPr>
        <p:spPr/>
        <p:txBody>
          <a:bodyPr>
            <a:normAutofit fontScale="90000"/>
          </a:bodyPr>
          <a:p>
            <a:r>
              <a:rPr b="1" dirty="0" lang="en-US" smtClean="0"/>
              <a:t>Difference between – Delegation and Decentralization</a:t>
            </a:r>
            <a:endParaRPr dirty="0" lang="en-US"/>
          </a:p>
        </p:txBody>
      </p:sp>
      <p:graphicFrame>
        <p:nvGraphicFramePr>
          <p:cNvPr id="4194305" name="Content Placeholder 3"/>
          <p:cNvGraphicFramePr>
            <a:graphicFrameLocks noGrp="1"/>
          </p:cNvGraphicFramePr>
          <p:nvPr>
            <p:ph sz="quarter" idx="1"/>
          </p:nvPr>
        </p:nvGraphicFramePr>
        <p:xfrm>
          <a:off x="612775" y="1600200"/>
          <a:ext cx="8153400" cy="5654040"/>
        </p:xfrm>
        <a:graphic>
          <a:graphicData uri="http://schemas.openxmlformats.org/drawingml/2006/table">
            <a:tbl>
              <a:tblPr firstRow="1" bandRow="1">
                <a:tableStyleId>{5C22544A-7EE6-4342-B048-85BDC9FD1C3A}</a:tableStyleId>
              </a:tblPr>
              <a:tblGrid>
                <a:gridCol w="1901825"/>
                <a:gridCol w="3276600"/>
                <a:gridCol w="2974975"/>
              </a:tblGrid>
              <a:tr h="876300">
                <a:tc>
                  <a:txBody>
                    <a:bodyPr/>
                    <a:p>
                      <a:pPr algn="l"/>
                      <a:r>
                        <a:rPr b="0" dirty="0" lang="en-US"/>
                        <a:t>Basis</a:t>
                      </a:r>
                    </a:p>
                  </a:txBody>
                  <a:tcPr marL="76200" marR="76200" marT="76200" marB="76200" anchor="ctr"/>
                </a:tc>
                <a:tc>
                  <a:txBody>
                    <a:bodyPr/>
                    <a:p>
                      <a:pPr algn="l"/>
                      <a:r>
                        <a:rPr b="0" lang="en-US"/>
                        <a:t>Delegation</a:t>
                      </a:r>
                    </a:p>
                  </a:txBody>
                  <a:tcPr marL="76200" marR="76200" marT="76200" marB="76200" anchor="ctr"/>
                </a:tc>
                <a:tc>
                  <a:txBody>
                    <a:bodyPr/>
                    <a:p>
                      <a:pPr algn="l"/>
                      <a:r>
                        <a:rPr b="0" lang="en-US"/>
                        <a:t>Decentralization</a:t>
                      </a:r>
                    </a:p>
                  </a:txBody>
                  <a:tcPr marL="76200" marR="76200" marT="76200" marB="76200" anchor="ctr"/>
                </a:tc>
              </a:tr>
              <a:tr h="876300">
                <a:tc>
                  <a:txBody>
                    <a:bodyPr/>
                    <a:p>
                      <a:pPr algn="l"/>
                      <a:r>
                        <a:rPr b="0" lang="en-US"/>
                        <a:t>1. Nature</a:t>
                      </a:r>
                    </a:p>
                  </a:txBody>
                  <a:tcPr marL="76200" marR="76200" marT="76200" marB="76200" anchor="ctr"/>
                </a:tc>
                <a:tc>
                  <a:txBody>
                    <a:bodyPr/>
                    <a:p>
                      <a:pPr algn="l"/>
                      <a:r>
                        <a:rPr b="0" lang="en-US"/>
                        <a:t>It is a compulsory act.</a:t>
                      </a:r>
                    </a:p>
                  </a:txBody>
                  <a:tcPr marL="76200" marR="76200" marT="76200" marB="76200" anchor="ctr"/>
                </a:tc>
                <a:tc>
                  <a:txBody>
                    <a:bodyPr/>
                    <a:p>
                      <a:pPr algn="l"/>
                      <a:r>
                        <a:rPr b="0" lang="en-US"/>
                        <a:t>It is an optional policy.</a:t>
                      </a:r>
                    </a:p>
                  </a:txBody>
                  <a:tcPr marL="76200" marR="76200" marT="76200" marB="76200" anchor="ctr"/>
                </a:tc>
              </a:tr>
              <a:tr h="876300">
                <a:tc>
                  <a:txBody>
                    <a:bodyPr/>
                    <a:p>
                      <a:pPr algn="l"/>
                      <a:r>
                        <a:rPr b="0" lang="en-US"/>
                        <a:t>2. Freedom of action</a:t>
                      </a:r>
                    </a:p>
                  </a:txBody>
                  <a:tcPr marL="76200" marR="76200" marT="76200" marB="76200" anchor="ctr"/>
                </a:tc>
                <a:tc>
                  <a:txBody>
                    <a:bodyPr/>
                    <a:p>
                      <a:pPr algn="l"/>
                      <a:r>
                        <a:rPr b="0" lang="en-US"/>
                        <a:t>Less freedom to take decisions due to more control by the superiors.</a:t>
                      </a:r>
                    </a:p>
                  </a:txBody>
                  <a:tcPr marL="76200" marR="76200" marT="76200" marB="76200" anchor="ctr"/>
                </a:tc>
                <a:tc>
                  <a:txBody>
                    <a:bodyPr/>
                    <a:p>
                      <a:pPr algn="l"/>
                      <a:r>
                        <a:rPr b="0" lang="en-US"/>
                        <a:t>More freedom of action due to less control by the top management.</a:t>
                      </a:r>
                    </a:p>
                  </a:txBody>
                  <a:tcPr marL="76200" marR="76200" marT="76200" marB="76200" anchor="ctr"/>
                </a:tc>
              </a:tr>
              <a:tr h="876300">
                <a:tc>
                  <a:txBody>
                    <a:bodyPr/>
                    <a:p>
                      <a:pPr algn="l"/>
                      <a:r>
                        <a:rPr b="0" lang="en-US"/>
                        <a:t>3. Status</a:t>
                      </a:r>
                    </a:p>
                  </a:txBody>
                  <a:tcPr marL="76200" marR="76200" marT="76200" marB="76200" anchor="ctr"/>
                </a:tc>
                <a:tc>
                  <a:txBody>
                    <a:bodyPr/>
                    <a:p>
                      <a:pPr algn="l"/>
                      <a:r>
                        <a:rPr b="0" lang="en-US"/>
                        <a:t>It is a process of sharing tasks and authority.</a:t>
                      </a:r>
                    </a:p>
                  </a:txBody>
                  <a:tcPr marL="76200" marR="76200" marT="76200" marB="76200" anchor="ctr"/>
                </a:tc>
                <a:tc>
                  <a:txBody>
                    <a:bodyPr/>
                    <a:p>
                      <a:pPr algn="l"/>
                      <a:r>
                        <a:rPr b="0" lang="en-US"/>
                        <a:t>It is the result of policy decisions taken by top management.</a:t>
                      </a:r>
                    </a:p>
                  </a:txBody>
                  <a:tcPr marL="76200" marR="76200" marT="76200" marB="76200" anchor="ctr"/>
                </a:tc>
              </a:tr>
              <a:tr h="876300">
                <a:tc>
                  <a:txBody>
                    <a:bodyPr/>
                    <a:p>
                      <a:pPr algn="l"/>
                      <a:r>
                        <a:rPr b="0" lang="en-US"/>
                        <a:t>4. Scope</a:t>
                      </a:r>
                    </a:p>
                  </a:txBody>
                  <a:tcPr marL="76200" marR="76200" marT="76200" marB="76200" anchor="ctr"/>
                </a:tc>
                <a:tc>
                  <a:txBody>
                    <a:bodyPr/>
                    <a:p>
                      <a:pPr algn="l"/>
                      <a:r>
                        <a:rPr b="0" lang="en-US"/>
                        <a:t>Narrow- as it is confined to a superior and his immediate and subordinate.</a:t>
                      </a:r>
                    </a:p>
                  </a:txBody>
                  <a:tcPr marL="76200" marR="76200" marT="76200" marB="76200" anchor="ctr"/>
                </a:tc>
                <a:tc>
                  <a:txBody>
                    <a:bodyPr/>
                    <a:p>
                      <a:pPr algn="l"/>
                      <a:r>
                        <a:rPr b="0" lang="en-US"/>
                        <a:t>Wide- It includes extension of delegation to all the levels of management.</a:t>
                      </a:r>
                    </a:p>
                  </a:txBody>
                  <a:tcPr marL="76200" marR="76200" marT="76200" marB="76200" anchor="ctr"/>
                </a:tc>
              </a:tr>
              <a:tr h="876300">
                <a:tc>
                  <a:txBody>
                    <a:bodyPr/>
                    <a:p>
                      <a:pPr algn="l"/>
                      <a:r>
                        <a:rPr b="0" lang="en-US"/>
                        <a:t>5. Purpose</a:t>
                      </a:r>
                    </a:p>
                  </a:txBody>
                  <a:tcPr marL="76200" marR="76200" marT="76200" marB="76200" anchor="ctr"/>
                </a:tc>
                <a:tc>
                  <a:txBody>
                    <a:bodyPr/>
                    <a:p>
                      <a:pPr algn="l"/>
                      <a:r>
                        <a:rPr b="0" lang="en-US"/>
                        <a:t>To reduce the burden of manager.</a:t>
                      </a:r>
                    </a:p>
                  </a:txBody>
                  <a:tcPr marL="76200" marR="76200" marT="76200" marB="76200" anchor="ctr"/>
                </a:tc>
                <a:tc>
                  <a:txBody>
                    <a:bodyPr/>
                    <a:p>
                      <a:pPr algn="l"/>
                      <a:r>
                        <a:rPr b="0" dirty="0" lang="en-US"/>
                        <a:t>To increase the role and the autonomy of lower level of management.</a:t>
                      </a:r>
                    </a:p>
                  </a:txBody>
                  <a:tcPr marL="76200" marR="76200" marT="76200" marB="76200"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05" name="Title 1"/>
          <p:cNvSpPr>
            <a:spLocks noGrp="1"/>
          </p:cNvSpPr>
          <p:nvPr>
            <p:ph type="title"/>
          </p:nvPr>
        </p:nvSpPr>
        <p:spPr/>
        <p:txBody>
          <a:bodyPr/>
          <a:p>
            <a:r>
              <a:rPr dirty="0" lang="en-US" smtClean="0"/>
              <a:t>MEANING OF ORGANISING</a:t>
            </a:r>
            <a:endParaRPr dirty="0" lang="en-US"/>
          </a:p>
        </p:txBody>
      </p:sp>
      <p:sp>
        <p:nvSpPr>
          <p:cNvPr id="1048606" name="Content Placeholder 2"/>
          <p:cNvSpPr>
            <a:spLocks noGrp="1"/>
          </p:cNvSpPr>
          <p:nvPr>
            <p:ph sz="quarter" idx="1"/>
          </p:nvPr>
        </p:nvSpPr>
        <p:spPr/>
        <p:txBody>
          <a:bodyPr>
            <a:normAutofit fontScale="96552" lnSpcReduction="20000"/>
          </a:bodyPr>
          <a:p>
            <a:r>
              <a:rPr dirty="0" lang="en-US" smtClean="0"/>
              <a:t>‘Organising translates plans into action’ by deciding who will perform a particular task, how and where it will be performed.</a:t>
            </a:r>
          </a:p>
          <a:p>
            <a:r>
              <a:rPr dirty="0" lang="en-US" smtClean="0"/>
              <a:t>‘Organising is the process of defining and grouping the activities of the enterprise and establishing authority relationship among them’. ----- </a:t>
            </a:r>
            <a:r>
              <a:rPr b="1" dirty="0" lang="en-US" smtClean="0">
                <a:solidFill>
                  <a:srgbClr val="00B050"/>
                </a:solidFill>
              </a:rPr>
              <a:t>THEO HAIMMAN</a:t>
            </a:r>
          </a:p>
          <a:p>
            <a:r>
              <a:rPr dirty="0" lang="en-US" smtClean="0"/>
              <a:t>‘To organize a business is to provide it with everything useful to its functioning: raw materials, machines and tools, capital and personnel’.– </a:t>
            </a:r>
            <a:r>
              <a:rPr b="1" dirty="0" lang="en-US" smtClean="0">
                <a:solidFill>
                  <a:srgbClr val="00B050"/>
                </a:solidFill>
              </a:rPr>
              <a:t>HENRI FAYOL</a:t>
            </a:r>
          </a:p>
          <a:p>
            <a:endParaRPr b="1" dirty="0" lang="en-US">
              <a:solidFill>
                <a:srgbClr val="00B05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07" name="Title 1"/>
          <p:cNvSpPr>
            <a:spLocks noGrp="1"/>
          </p:cNvSpPr>
          <p:nvPr>
            <p:ph type="title"/>
          </p:nvPr>
        </p:nvSpPr>
        <p:spPr/>
        <p:txBody>
          <a:bodyPr/>
          <a:p>
            <a:r>
              <a:rPr dirty="0" lang="en-US" smtClean="0"/>
              <a:t>ORGANISING PROCESS</a:t>
            </a:r>
            <a:endParaRPr dirty="0" lang="en-US"/>
          </a:p>
        </p:txBody>
      </p:sp>
      <p:pic>
        <p:nvPicPr>
          <p:cNvPr id="2097154" name="Content Placeholder 3" descr="22545902653_7a0b9e4bdc_o.jpg"/>
          <p:cNvPicPr>
            <a:picLocks noChangeAspect="1" noGrp="1"/>
          </p:cNvPicPr>
          <p:nvPr>
            <p:ph sz="quarter" idx="1"/>
          </p:nvPr>
        </p:nvPicPr>
        <p:blipFill>
          <a:blip xmlns:r="http://schemas.openxmlformats.org/officeDocument/2006/relationships" r:embed="rId1" cstate="print"/>
          <a:stretch>
            <a:fillRect/>
          </a:stretch>
        </p:blipFill>
        <p:spPr>
          <a:xfrm>
            <a:off x="0" y="1600200"/>
            <a:ext cx="8686799" cy="50292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08" name="Title 1"/>
          <p:cNvSpPr>
            <a:spLocks noGrp="1"/>
          </p:cNvSpPr>
          <p:nvPr>
            <p:ph type="title"/>
          </p:nvPr>
        </p:nvSpPr>
        <p:spPr/>
        <p:txBody>
          <a:bodyPr>
            <a:normAutofit fontScale="90000"/>
          </a:bodyPr>
          <a:p>
            <a:r>
              <a:rPr b="1" dirty="0" lang="en-US" smtClean="0"/>
              <a:t>Identification &amp; Division Of Work: –</a:t>
            </a:r>
            <a:endParaRPr dirty="0" lang="en-US"/>
          </a:p>
        </p:txBody>
      </p:sp>
      <p:sp>
        <p:nvSpPr>
          <p:cNvPr id="1048609" name="Content Placeholder 2"/>
          <p:cNvSpPr>
            <a:spLocks noGrp="1"/>
          </p:cNvSpPr>
          <p:nvPr>
            <p:ph sz="quarter" idx="1"/>
          </p:nvPr>
        </p:nvSpPr>
        <p:spPr/>
        <p:txBody>
          <a:bodyPr>
            <a:normAutofit fontScale="86207" lnSpcReduction="10000"/>
          </a:bodyPr>
          <a:p>
            <a:r>
              <a:rPr dirty="0" lang="en-US" smtClean="0"/>
              <a:t>The </a:t>
            </a:r>
            <a:r>
              <a:rPr dirty="0" lang="en-US" smtClean="0"/>
              <a:t>total work to be done should be divided into specific jobs as according to predetermined plans. –</a:t>
            </a:r>
            <a:br>
              <a:rPr dirty="0" lang="en-US" smtClean="0"/>
            </a:br>
            <a:r>
              <a:rPr dirty="0" lang="en-US" smtClean="0"/>
              <a:t>Job = a set of related tasks that can be performed by an individual</a:t>
            </a:r>
            <a:r>
              <a:rPr dirty="0" lang="en-US" smtClean="0"/>
              <a:t>.</a:t>
            </a:r>
          </a:p>
          <a:p>
            <a:r>
              <a:rPr dirty="0" lang="en-US" smtClean="0"/>
              <a:t> </a:t>
            </a:r>
            <a:r>
              <a:rPr dirty="0" lang="en-US" smtClean="0"/>
              <a:t>It should have specific and definite tasks to be performed. As far as possible, it should define expected results along with the </a:t>
            </a:r>
            <a:r>
              <a:rPr dirty="0" lang="en-US" smtClean="0"/>
              <a:t>job.</a:t>
            </a:r>
          </a:p>
          <a:p>
            <a:r>
              <a:rPr dirty="0" lang="en-US" smtClean="0"/>
              <a:t>Division </a:t>
            </a:r>
            <a:r>
              <a:rPr dirty="0" lang="en-US" smtClean="0"/>
              <a:t>of work → specialization of efforts and skills + avoids duplication of </a:t>
            </a:r>
            <a:r>
              <a:rPr dirty="0" lang="en-US" smtClean="0"/>
              <a:t>work.</a:t>
            </a:r>
          </a:p>
          <a:p>
            <a:r>
              <a:rPr dirty="0" lang="en-US" smtClean="0"/>
              <a:t>Management </a:t>
            </a:r>
            <a:r>
              <a:rPr dirty="0" lang="en-US" smtClean="0"/>
              <a:t>must ensure that all the activities required to achieve organizational objectives are identified.</a:t>
            </a:r>
            <a:endParaRPr dirty="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pic>
        <p:nvPicPr>
          <p:cNvPr id="2097155" name="Content Placeholder 3" descr="Division-of-Labor-image-3333333.jpg"/>
          <p:cNvPicPr>
            <a:picLocks noChangeAspect="1" noGrp="1"/>
          </p:cNvPicPr>
          <p:nvPr>
            <p:ph sz="quarter" idx="1"/>
          </p:nvPr>
        </p:nvPicPr>
        <p:blipFill>
          <a:blip xmlns:r="http://schemas.openxmlformats.org/officeDocument/2006/relationships" r:embed="rId1" cstate="print"/>
          <a:stretch>
            <a:fillRect/>
          </a:stretch>
        </p:blipFill>
        <p:spPr>
          <a:xfrm>
            <a:off x="0" y="1447800"/>
            <a:ext cx="8766175" cy="5181599"/>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10" name="Title 1"/>
          <p:cNvSpPr>
            <a:spLocks noGrp="1"/>
          </p:cNvSpPr>
          <p:nvPr>
            <p:ph type="title"/>
          </p:nvPr>
        </p:nvSpPr>
        <p:spPr/>
        <p:txBody>
          <a:bodyPr/>
          <a:p>
            <a:r>
              <a:rPr b="1" dirty="0" lang="en-US" smtClean="0"/>
              <a:t>Departmentalization</a:t>
            </a:r>
            <a:endParaRPr dirty="0" lang="en-US"/>
          </a:p>
        </p:txBody>
      </p:sp>
      <p:sp>
        <p:nvSpPr>
          <p:cNvPr id="1048611" name="Content Placeholder 2"/>
          <p:cNvSpPr>
            <a:spLocks noGrp="1"/>
          </p:cNvSpPr>
          <p:nvPr>
            <p:ph sz="quarter" idx="1"/>
          </p:nvPr>
        </p:nvSpPr>
        <p:spPr/>
        <p:txBody>
          <a:bodyPr>
            <a:normAutofit fontScale="93103" lnSpcReduction="20000"/>
          </a:bodyPr>
          <a:p>
            <a:r>
              <a:rPr b="1" dirty="0" lang="en-US" smtClean="0"/>
              <a:t> </a:t>
            </a:r>
            <a:r>
              <a:rPr dirty="0" lang="en-US" smtClean="0"/>
              <a:t>Grouping similar and related jobs into larger units called departments, divisions or sections and placing them under a department head. It facilitates specialization.</a:t>
            </a:r>
          </a:p>
          <a:p>
            <a:r>
              <a:rPr dirty="0" lang="en-US" smtClean="0"/>
              <a:t>The departments are linked together and are interdependent.</a:t>
            </a:r>
          </a:p>
          <a:p>
            <a:r>
              <a:rPr dirty="0" lang="en-US" smtClean="0"/>
              <a:t>Aims at achieving co-ordination and facilitate unity of action. </a:t>
            </a:r>
          </a:p>
          <a:p>
            <a:r>
              <a:rPr dirty="0" lang="en-US" err="1" smtClean="0"/>
              <a:t>Departmentation</a:t>
            </a:r>
            <a:r>
              <a:rPr dirty="0" lang="en-US" smtClean="0"/>
              <a:t> can be done on the basis of:</a:t>
            </a:r>
            <a:br>
              <a:rPr dirty="0" lang="en-US" smtClean="0"/>
            </a:br>
            <a:r>
              <a:rPr dirty="0" lang="en-US" smtClean="0"/>
              <a:t>•Functions: marketing, personnel, finance etc.</a:t>
            </a:r>
            <a:br>
              <a:rPr dirty="0" lang="en-US" smtClean="0"/>
            </a:br>
            <a:r>
              <a:rPr dirty="0" lang="en-US" smtClean="0"/>
              <a:t>•Products: Textiles, chemical, power division etc.</a:t>
            </a:r>
            <a:br>
              <a:rPr dirty="0" lang="en-US" smtClean="0"/>
            </a:br>
            <a:r>
              <a:rPr dirty="0" lang="en-US" smtClean="0"/>
              <a:t>•Territories: Western, northern, central, eastern etc.</a:t>
            </a:r>
          </a:p>
          <a:p>
            <a:endParaRPr dirty="0"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lastClr="000000" val="windowText"/>
      </a:dk1>
      <a:lt1>
        <a:sysClr lastClr="FFFFFF" val="window"/>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r="5400000" dist="30000" rotWithShape="0">
              <a:srgbClr val="000000">
                <a:alpha val="45000"/>
              </a:srgbClr>
            </a:outerShdw>
          </a:effectLst>
        </a:effectStyle>
        <a:effectStyle>
          <a:effectLst>
            <a:outerShdw blurRad="38100" dir="5400000" dist="30000" rotWithShape="0">
              <a:srgbClr val="000000">
                <a:alpha val="45000"/>
              </a:srgbClr>
            </a:outerShdw>
          </a:effectLst>
        </a:effectStyle>
        <a:effectStyle>
          <a:effectLst>
            <a:outerShdw blurRad="38100" dir="5400000" dist="25400" rotWithShape="0">
              <a:srgbClr val="000000">
                <a:alpha val="35000"/>
              </a:srgbClr>
            </a:outerShdw>
          </a:effectLst>
          <a:scene3d>
            <a:camera prst="isometricTopDown" fov="0">
              <a:rot lat="0" lon="0" rev="0"/>
            </a:camera>
            <a:lightRig dir="t" rig="balanced">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algn="tl" flip="none" sx="100000" sy="100000" tx="0" ty="0"/>
        </a:blipFill>
        <a:blipFill>
          <a:blip xmlns:r="http://schemas.openxmlformats.org/officeDocument/2006/relationships" r:embed="rId2">
            <a:duotone>
              <a:schemeClr val="phClr">
                <a:shade val="90000"/>
                <a:satMod val="140000"/>
              </a:schemeClr>
              <a:schemeClr val="phClr">
                <a:satMod val="120000"/>
              </a:schemeClr>
            </a:duotone>
          </a:blip>
          <a:tile algn="tl" flip="none" sx="100000" sy="100000" tx="0" ty="0"/>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by adguard</Company>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organising</dc:title>
  <dc:creator>GuestAcount</dc:creator>
  <cp:lastModifiedBy>GuestAcount</cp:lastModifiedBy>
  <dcterms:created xsi:type="dcterms:W3CDTF">2020-04-04T15:30:23Z</dcterms:created>
  <dcterms:modified xsi:type="dcterms:W3CDTF">2020-05-07T12:42:43Z</dcterms:modified>
</cp:coreProperties>
</file>